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5.xml" ContentType="application/vnd.openxmlformats-officedocument.them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6.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7.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9.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0.xml" ContentType="application/vnd.openxmlformats-officedocument.theme+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55.xml" ContentType="application/vnd.openxmlformats-officedocument.presentationml.tags+xml"/>
  <Override PartName="/ppt/tags/tag45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57.xml" ContentType="application/vnd.openxmlformats-officedocument.presentationml.tags+xml"/>
  <Override PartName="/ppt/notesSlides/notesSlide9.xml" ContentType="application/vnd.openxmlformats-officedocument.presentationml.notesSlide+xml"/>
  <Override PartName="/ppt/tags/tag45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47" r:id="rId2"/>
    <p:sldMasterId id="2147484017" r:id="rId3"/>
    <p:sldMasterId id="2147484035" r:id="rId4"/>
    <p:sldMasterId id="2147484043" r:id="rId5"/>
    <p:sldMasterId id="2147484060" r:id="rId6"/>
    <p:sldMasterId id="2147484089" r:id="rId7"/>
    <p:sldMasterId id="2147484113" r:id="rId8"/>
    <p:sldMasterId id="2147484145" r:id="rId9"/>
    <p:sldMasterId id="2147484168" r:id="rId10"/>
    <p:sldMasterId id="2147484185" r:id="rId11"/>
    <p:sldMasterId id="2147484202" r:id="rId12"/>
    <p:sldMasterId id="2147484209" r:id="rId13"/>
    <p:sldMasterId id="2147484257" r:id="rId14"/>
    <p:sldMasterId id="2147484274" r:id="rId15"/>
    <p:sldMasterId id="2147484289" r:id="rId16"/>
    <p:sldMasterId id="2147484315" r:id="rId17"/>
    <p:sldMasterId id="2147484331" r:id="rId18"/>
    <p:sldMasterId id="2147484345" r:id="rId19"/>
    <p:sldMasterId id="2147484361" r:id="rId20"/>
    <p:sldMasterId id="2147484375" r:id="rId21"/>
  </p:sldMasterIdLst>
  <p:notesMasterIdLst>
    <p:notesMasterId r:id="rId40"/>
  </p:notesMasterIdLst>
  <p:handoutMasterIdLst>
    <p:handoutMasterId r:id="rId41"/>
  </p:handoutMasterIdLst>
  <p:sldIdLst>
    <p:sldId id="298" r:id="rId22"/>
    <p:sldId id="522" r:id="rId23"/>
    <p:sldId id="523" r:id="rId24"/>
    <p:sldId id="524" r:id="rId25"/>
    <p:sldId id="525" r:id="rId26"/>
    <p:sldId id="537" r:id="rId27"/>
    <p:sldId id="532" r:id="rId28"/>
    <p:sldId id="507" r:id="rId29"/>
    <p:sldId id="527" r:id="rId30"/>
    <p:sldId id="538" r:id="rId31"/>
    <p:sldId id="529" r:id="rId32"/>
    <p:sldId id="534" r:id="rId33"/>
    <p:sldId id="535" r:id="rId34"/>
    <p:sldId id="530" r:id="rId35"/>
    <p:sldId id="531" r:id="rId36"/>
    <p:sldId id="528" r:id="rId37"/>
    <p:sldId id="536" r:id="rId38"/>
    <p:sldId id="539" r:id="rId39"/>
  </p:sldIdLst>
  <p:sldSz cx="9144000" cy="6858000" type="screen4x3"/>
  <p:notesSz cx="7077075" cy="9363075"/>
  <p:custDataLst>
    <p:tags r:id="rId42"/>
  </p:custData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ricker, Kirstin" initials="KS" lastIdx="26" clrIdx="0"/>
  <p:cmAuthor id="1" name="Marcel Tanner" initials="M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a:srgbClr val="0066FF"/>
    <a:srgbClr val="EBCAEC"/>
    <a:srgbClr val="EBD7A3"/>
    <a:srgbClr val="C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621" autoAdjust="0"/>
  </p:normalViewPr>
  <p:slideViewPr>
    <p:cSldViewPr>
      <p:cViewPr>
        <p:scale>
          <a:sx n="60" d="100"/>
          <a:sy n="60" d="100"/>
        </p:scale>
        <p:origin x="-2098" y="-6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342" y="-108"/>
      </p:cViewPr>
      <p:guideLst>
        <p:guide orient="horz" pos="2949"/>
        <p:guide pos="22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5A7EE6-767E-44B5-B87F-C64DF4FDEB1F}" type="doc">
      <dgm:prSet loTypeId="urn:microsoft.com/office/officeart/2005/8/layout/chevron1" loCatId="process" qsTypeId="urn:microsoft.com/office/officeart/2005/8/quickstyle/3d1" qsCatId="3D" csTypeId="urn:microsoft.com/office/officeart/2005/8/colors/accent1_2" csCatId="accent1" phldr="1"/>
      <dgm:spPr/>
    </dgm:pt>
    <dgm:pt modelId="{3929FB43-F7D4-47FA-83F7-AEF8E2BBDED6}">
      <dgm:prSet phldrT="[Text]" custT="1"/>
      <dgm:spPr>
        <a:solidFill>
          <a:srgbClr val="EF7D00"/>
        </a:solidFill>
        <a:effectLst/>
        <a:scene3d>
          <a:camera prst="orthographicFront"/>
          <a:lightRig rig="flat" dir="t"/>
        </a:scene3d>
        <a:sp3d prstMaterial="plastic">
          <a:bevelB w="88900" h="31750" prst="angle"/>
        </a:sp3d>
      </dgm:spPr>
      <dgm:t>
        <a:bodyPr/>
        <a:lstStyle/>
        <a:p>
          <a:r>
            <a:rPr lang="de-CH" sz="1600" dirty="0" smtClean="0">
              <a:solidFill>
                <a:schemeClr val="tx1"/>
              </a:solidFill>
              <a:latin typeface="Arial "/>
            </a:rPr>
            <a:t>Research, </a:t>
          </a:r>
          <a:r>
            <a:rPr lang="de-CH" sz="1600" dirty="0" err="1" smtClean="0">
              <a:solidFill>
                <a:schemeClr val="tx1"/>
              </a:solidFill>
              <a:latin typeface="Arial "/>
            </a:rPr>
            <a:t>development</a:t>
          </a:r>
          <a:r>
            <a:rPr lang="de-CH" sz="1600" dirty="0" smtClean="0">
              <a:solidFill>
                <a:schemeClr val="tx1"/>
              </a:solidFill>
              <a:latin typeface="Arial "/>
            </a:rPr>
            <a:t>, </a:t>
          </a:r>
          <a:r>
            <a:rPr lang="de-CH" sz="1600" dirty="0" err="1" smtClean="0">
              <a:solidFill>
                <a:schemeClr val="tx1"/>
              </a:solidFill>
              <a:latin typeface="Arial "/>
            </a:rPr>
            <a:t>concepts</a:t>
          </a:r>
          <a:r>
            <a:rPr lang="de-CH" sz="1600" dirty="0" smtClean="0">
              <a:solidFill>
                <a:schemeClr val="tx1"/>
              </a:solidFill>
              <a:latin typeface="Arial "/>
            </a:rPr>
            <a:t> &amp; </a:t>
          </a:r>
          <a:r>
            <a:rPr lang="de-CH" sz="1600" dirty="0" err="1" smtClean="0">
              <a:solidFill>
                <a:schemeClr val="tx1"/>
              </a:solidFill>
              <a:latin typeface="Arial "/>
            </a:rPr>
            <a:t>ideas</a:t>
          </a:r>
          <a:r>
            <a:rPr lang="de-CH" sz="1600" dirty="0" smtClean="0">
              <a:solidFill>
                <a:schemeClr val="tx1"/>
              </a:solidFill>
              <a:latin typeface="Arial "/>
            </a:rPr>
            <a:t> </a:t>
          </a:r>
          <a:endParaRPr lang="de-CH" sz="1600" dirty="0">
            <a:solidFill>
              <a:schemeClr val="tx1"/>
            </a:solidFill>
            <a:latin typeface="Arial "/>
          </a:endParaRPr>
        </a:p>
      </dgm:t>
    </dgm:pt>
    <dgm:pt modelId="{001F7B4D-C21F-44B6-B9AC-29D5D0A6B86C}" type="parTrans" cxnId="{ADB9B5FE-A5E8-49D7-A2EB-2965CFC12261}">
      <dgm:prSet/>
      <dgm:spPr/>
      <dgm:t>
        <a:bodyPr/>
        <a:lstStyle/>
        <a:p>
          <a:endParaRPr lang="de-CH"/>
        </a:p>
      </dgm:t>
    </dgm:pt>
    <dgm:pt modelId="{81960D70-8FCD-48E4-9D67-55605022287B}" type="sibTrans" cxnId="{ADB9B5FE-A5E8-49D7-A2EB-2965CFC12261}">
      <dgm:prSet/>
      <dgm:spPr/>
      <dgm:t>
        <a:bodyPr/>
        <a:lstStyle/>
        <a:p>
          <a:endParaRPr lang="de-CH"/>
        </a:p>
      </dgm:t>
    </dgm:pt>
    <dgm:pt modelId="{8F6B7C9F-1409-4693-AAA7-B0B05FB62988}">
      <dgm:prSet phldrT="[Text]" custT="1"/>
      <dgm:spPr>
        <a:gradFill rotWithShape="0">
          <a:gsLst>
            <a:gs pos="1000">
              <a:srgbClr val="EF7D00"/>
            </a:gs>
            <a:gs pos="100000">
              <a:srgbClr val="C7CD00"/>
            </a:gs>
            <a:gs pos="100000">
              <a:srgbClr val="FAE3B7"/>
            </a:gs>
          </a:gsLst>
          <a:lin ang="0" scaled="0"/>
        </a:gradFill>
        <a:effectLst/>
        <a:scene3d>
          <a:camera prst="orthographicFront"/>
          <a:lightRig rig="flat" dir="t"/>
        </a:scene3d>
        <a:sp3d prstMaterial="plastic">
          <a:bevelB w="88900" h="31750" prst="angle"/>
        </a:sp3d>
      </dgm:spPr>
      <dgm:t>
        <a:bodyPr/>
        <a:lstStyle/>
        <a:p>
          <a:r>
            <a:rPr lang="de-CH" sz="1600" dirty="0" err="1" smtClean="0">
              <a:solidFill>
                <a:schemeClr val="tx1"/>
              </a:solidFill>
            </a:rPr>
            <a:t>Evaluate</a:t>
          </a:r>
          <a:r>
            <a:rPr lang="de-CH" sz="1600" dirty="0" smtClean="0">
              <a:solidFill>
                <a:schemeClr val="tx1"/>
              </a:solidFill>
            </a:rPr>
            <a:t> </a:t>
          </a:r>
          <a:r>
            <a:rPr lang="de-CH" sz="1600" dirty="0" err="1" smtClean="0">
              <a:solidFill>
                <a:schemeClr val="tx1"/>
              </a:solidFill>
            </a:rPr>
            <a:t>what</a:t>
          </a:r>
          <a:r>
            <a:rPr lang="de-CH" sz="1600" dirty="0" smtClean="0">
              <a:solidFill>
                <a:schemeClr val="tx1"/>
              </a:solidFill>
            </a:rPr>
            <a:t> </a:t>
          </a:r>
          <a:r>
            <a:rPr lang="de-CH" sz="1600" dirty="0" err="1" smtClean="0">
              <a:solidFill>
                <a:schemeClr val="tx1"/>
              </a:solidFill>
            </a:rPr>
            <a:t>works</a:t>
          </a:r>
          <a:r>
            <a:rPr lang="de-CH" sz="1600" dirty="0" smtClean="0">
              <a:solidFill>
                <a:schemeClr val="tx1"/>
              </a:solidFill>
            </a:rPr>
            <a:t> in </a:t>
          </a:r>
          <a:r>
            <a:rPr lang="de-CH" sz="1600" dirty="0" err="1" smtClean="0">
              <a:solidFill>
                <a:schemeClr val="tx1"/>
              </a:solidFill>
            </a:rPr>
            <a:t>field</a:t>
          </a:r>
          <a:r>
            <a:rPr lang="de-CH" sz="1600" dirty="0" smtClean="0">
              <a:solidFill>
                <a:schemeClr val="tx1"/>
              </a:solidFill>
            </a:rPr>
            <a:t> &amp; real </a:t>
          </a:r>
          <a:r>
            <a:rPr lang="de-CH" sz="1600" dirty="0" err="1" smtClean="0">
              <a:solidFill>
                <a:schemeClr val="tx1"/>
              </a:solidFill>
            </a:rPr>
            <a:t>world</a:t>
          </a:r>
          <a:r>
            <a:rPr lang="de-CH" sz="1600" dirty="0" smtClean="0">
              <a:solidFill>
                <a:schemeClr val="tx1"/>
              </a:solidFill>
            </a:rPr>
            <a:t> </a:t>
          </a:r>
          <a:r>
            <a:rPr lang="de-CH" sz="1600" dirty="0" err="1" smtClean="0">
              <a:solidFill>
                <a:schemeClr val="tx1"/>
              </a:solidFill>
            </a:rPr>
            <a:t>conditions</a:t>
          </a:r>
          <a:endParaRPr lang="de-CH" sz="1600" dirty="0">
            <a:solidFill>
              <a:schemeClr val="tx1"/>
            </a:solidFill>
          </a:endParaRPr>
        </a:p>
      </dgm:t>
    </dgm:pt>
    <dgm:pt modelId="{0813BF73-6944-4DB5-9FCE-04D7F9FC5B95}" type="parTrans" cxnId="{0F3240B8-4D20-496C-9CB6-6FC65721D7F4}">
      <dgm:prSet/>
      <dgm:spPr/>
      <dgm:t>
        <a:bodyPr/>
        <a:lstStyle/>
        <a:p>
          <a:endParaRPr lang="de-CH"/>
        </a:p>
      </dgm:t>
    </dgm:pt>
    <dgm:pt modelId="{6B0981DF-3BF8-4849-8544-79C657B9A284}" type="sibTrans" cxnId="{0F3240B8-4D20-496C-9CB6-6FC65721D7F4}">
      <dgm:prSet/>
      <dgm:spPr/>
      <dgm:t>
        <a:bodyPr/>
        <a:lstStyle/>
        <a:p>
          <a:endParaRPr lang="de-CH"/>
        </a:p>
      </dgm:t>
    </dgm:pt>
    <dgm:pt modelId="{9FE3C490-1D48-408E-B6E1-0363D31078EE}">
      <dgm:prSet phldrT="[Text]" custT="1"/>
      <dgm:spPr>
        <a:solidFill>
          <a:srgbClr val="C7CD00"/>
        </a:solidFill>
        <a:effectLst/>
        <a:scene3d>
          <a:camera prst="orthographicFront"/>
          <a:lightRig rig="flat" dir="t"/>
        </a:scene3d>
        <a:sp3d prstMaterial="plastic">
          <a:bevelB w="88900" h="31750" prst="angle"/>
        </a:sp3d>
      </dgm:spPr>
      <dgm:t>
        <a:bodyPr/>
        <a:lstStyle/>
        <a:p>
          <a:r>
            <a:rPr lang="de-CH" sz="1600" dirty="0" smtClean="0">
              <a:solidFill>
                <a:schemeClr val="tx1"/>
              </a:solidFill>
            </a:rPr>
            <a:t>Integration </a:t>
          </a:r>
          <a:r>
            <a:rPr lang="de-CH" sz="1600" dirty="0" err="1" smtClean="0">
              <a:solidFill>
                <a:schemeClr val="tx1"/>
              </a:solidFill>
            </a:rPr>
            <a:t>into</a:t>
          </a:r>
          <a:r>
            <a:rPr lang="de-CH" sz="1600" dirty="0" smtClean="0">
              <a:solidFill>
                <a:schemeClr val="tx1"/>
              </a:solidFill>
            </a:rPr>
            <a:t> </a:t>
          </a:r>
          <a:r>
            <a:rPr lang="de-CH" sz="1600" dirty="0" err="1" smtClean="0">
              <a:solidFill>
                <a:schemeClr val="tx1"/>
              </a:solidFill>
            </a:rPr>
            <a:t>health</a:t>
          </a:r>
          <a:r>
            <a:rPr lang="de-CH" sz="1600" dirty="0" smtClean="0">
              <a:solidFill>
                <a:schemeClr val="tx1"/>
              </a:solidFill>
            </a:rPr>
            <a:t> </a:t>
          </a:r>
          <a:r>
            <a:rPr lang="de-CH" sz="1600" dirty="0" err="1" smtClean="0">
              <a:solidFill>
                <a:schemeClr val="tx1"/>
              </a:solidFill>
            </a:rPr>
            <a:t>and</a:t>
          </a:r>
          <a:r>
            <a:rPr lang="de-CH" sz="1600" dirty="0" smtClean="0">
              <a:solidFill>
                <a:schemeClr val="tx1"/>
              </a:solidFill>
            </a:rPr>
            <a:t> </a:t>
          </a:r>
          <a:r>
            <a:rPr lang="de-CH" sz="1600" dirty="0" err="1" smtClean="0">
              <a:solidFill>
                <a:schemeClr val="tx1"/>
              </a:solidFill>
            </a:rPr>
            <a:t>social</a:t>
          </a:r>
          <a:r>
            <a:rPr lang="de-CH" sz="1600" dirty="0" smtClean="0">
              <a:solidFill>
                <a:schemeClr val="tx1"/>
              </a:solidFill>
            </a:rPr>
            <a:t> </a:t>
          </a:r>
          <a:r>
            <a:rPr lang="de-CH" sz="1600" dirty="0" err="1" smtClean="0">
              <a:solidFill>
                <a:schemeClr val="tx1"/>
              </a:solidFill>
            </a:rPr>
            <a:t>systems</a:t>
          </a:r>
          <a:endParaRPr lang="de-CH" sz="1600" dirty="0">
            <a:solidFill>
              <a:schemeClr val="tx1"/>
            </a:solidFill>
          </a:endParaRPr>
        </a:p>
      </dgm:t>
    </dgm:pt>
    <dgm:pt modelId="{824C50B6-79F9-4FF6-9957-AA7B520E0301}" type="parTrans" cxnId="{DEF335FC-A8FC-46CB-802B-AFF976AEE5B4}">
      <dgm:prSet/>
      <dgm:spPr/>
      <dgm:t>
        <a:bodyPr/>
        <a:lstStyle/>
        <a:p>
          <a:endParaRPr lang="de-CH"/>
        </a:p>
      </dgm:t>
    </dgm:pt>
    <dgm:pt modelId="{4B6CE847-144A-4E3E-BA65-6FA85B5D8DCD}" type="sibTrans" cxnId="{DEF335FC-A8FC-46CB-802B-AFF976AEE5B4}">
      <dgm:prSet/>
      <dgm:spPr/>
      <dgm:t>
        <a:bodyPr/>
        <a:lstStyle/>
        <a:p>
          <a:endParaRPr lang="de-CH"/>
        </a:p>
      </dgm:t>
    </dgm:pt>
    <dgm:pt modelId="{6BFF4EB0-C43B-45AB-BA78-3AEBABADC0BB}" type="pres">
      <dgm:prSet presAssocID="{D65A7EE6-767E-44B5-B87F-C64DF4FDEB1F}" presName="Name0" presStyleCnt="0">
        <dgm:presLayoutVars>
          <dgm:dir/>
          <dgm:animLvl val="lvl"/>
          <dgm:resizeHandles val="exact"/>
        </dgm:presLayoutVars>
      </dgm:prSet>
      <dgm:spPr/>
    </dgm:pt>
    <dgm:pt modelId="{D12C5B0F-A208-41EC-A90C-25219477201A}" type="pres">
      <dgm:prSet presAssocID="{3929FB43-F7D4-47FA-83F7-AEF8E2BBDED6}" presName="parTxOnly" presStyleLbl="node1" presStyleIdx="0" presStyleCnt="3" custLinFactY="-2324" custLinFactNeighborX="-2047" custLinFactNeighborY="-100000">
        <dgm:presLayoutVars>
          <dgm:chMax val="0"/>
          <dgm:chPref val="0"/>
          <dgm:bulletEnabled val="1"/>
        </dgm:presLayoutVars>
      </dgm:prSet>
      <dgm:spPr/>
      <dgm:t>
        <a:bodyPr/>
        <a:lstStyle/>
        <a:p>
          <a:endParaRPr lang="de-CH"/>
        </a:p>
      </dgm:t>
    </dgm:pt>
    <dgm:pt modelId="{1F9CFCD7-D73F-4F84-AC3C-672D91A85C01}" type="pres">
      <dgm:prSet presAssocID="{81960D70-8FCD-48E4-9D67-55605022287B}" presName="parTxOnlySpace" presStyleCnt="0"/>
      <dgm:spPr/>
    </dgm:pt>
    <dgm:pt modelId="{810604BC-ADCB-4A1B-8956-4E65B6E5FB36}" type="pres">
      <dgm:prSet presAssocID="{8F6B7C9F-1409-4693-AAA7-B0B05FB62988}" presName="parTxOnly" presStyleLbl="node1" presStyleIdx="1" presStyleCnt="3" custLinFactY="-2324" custLinFactNeighborX="-2047" custLinFactNeighborY="-100000">
        <dgm:presLayoutVars>
          <dgm:chMax val="0"/>
          <dgm:chPref val="0"/>
          <dgm:bulletEnabled val="1"/>
        </dgm:presLayoutVars>
      </dgm:prSet>
      <dgm:spPr/>
      <dgm:t>
        <a:bodyPr/>
        <a:lstStyle/>
        <a:p>
          <a:endParaRPr lang="de-CH"/>
        </a:p>
      </dgm:t>
    </dgm:pt>
    <dgm:pt modelId="{9928D2A1-1692-4AF2-ADC1-CCB2BB90B9FE}" type="pres">
      <dgm:prSet presAssocID="{6B0981DF-3BF8-4849-8544-79C657B9A284}" presName="parTxOnlySpace" presStyleCnt="0"/>
      <dgm:spPr/>
    </dgm:pt>
    <dgm:pt modelId="{99862362-014A-4212-AFBB-AF7C6A186DE8}" type="pres">
      <dgm:prSet presAssocID="{9FE3C490-1D48-408E-B6E1-0363D31078EE}" presName="parTxOnly" presStyleLbl="node1" presStyleIdx="2" presStyleCnt="3" custLinFactY="-2324" custLinFactNeighborX="-2047" custLinFactNeighborY="-100000">
        <dgm:presLayoutVars>
          <dgm:chMax val="0"/>
          <dgm:chPref val="0"/>
          <dgm:bulletEnabled val="1"/>
        </dgm:presLayoutVars>
      </dgm:prSet>
      <dgm:spPr/>
      <dgm:t>
        <a:bodyPr/>
        <a:lstStyle/>
        <a:p>
          <a:endParaRPr lang="de-CH"/>
        </a:p>
      </dgm:t>
    </dgm:pt>
  </dgm:ptLst>
  <dgm:cxnLst>
    <dgm:cxn modelId="{DFCFE74D-7555-43D0-BED5-1A892C5933CA}" type="presOf" srcId="{3929FB43-F7D4-47FA-83F7-AEF8E2BBDED6}" destId="{D12C5B0F-A208-41EC-A90C-25219477201A}" srcOrd="0" destOrd="0" presId="urn:microsoft.com/office/officeart/2005/8/layout/chevron1"/>
    <dgm:cxn modelId="{DEF335FC-A8FC-46CB-802B-AFF976AEE5B4}" srcId="{D65A7EE6-767E-44B5-B87F-C64DF4FDEB1F}" destId="{9FE3C490-1D48-408E-B6E1-0363D31078EE}" srcOrd="2" destOrd="0" parTransId="{824C50B6-79F9-4FF6-9957-AA7B520E0301}" sibTransId="{4B6CE847-144A-4E3E-BA65-6FA85B5D8DCD}"/>
    <dgm:cxn modelId="{ADB9B5FE-A5E8-49D7-A2EB-2965CFC12261}" srcId="{D65A7EE6-767E-44B5-B87F-C64DF4FDEB1F}" destId="{3929FB43-F7D4-47FA-83F7-AEF8E2BBDED6}" srcOrd="0" destOrd="0" parTransId="{001F7B4D-C21F-44B6-B9AC-29D5D0A6B86C}" sibTransId="{81960D70-8FCD-48E4-9D67-55605022287B}"/>
    <dgm:cxn modelId="{9860F419-99CA-46BE-9F9D-2F9B1BBF68BF}" type="presOf" srcId="{D65A7EE6-767E-44B5-B87F-C64DF4FDEB1F}" destId="{6BFF4EB0-C43B-45AB-BA78-3AEBABADC0BB}" srcOrd="0" destOrd="0" presId="urn:microsoft.com/office/officeart/2005/8/layout/chevron1"/>
    <dgm:cxn modelId="{5C251A14-0C4D-417B-B4CD-2D264FBC3A2F}" type="presOf" srcId="{9FE3C490-1D48-408E-B6E1-0363D31078EE}" destId="{99862362-014A-4212-AFBB-AF7C6A186DE8}" srcOrd="0" destOrd="0" presId="urn:microsoft.com/office/officeart/2005/8/layout/chevron1"/>
    <dgm:cxn modelId="{7E23FF4A-F9A2-45B2-A03D-090B9FB27711}" type="presOf" srcId="{8F6B7C9F-1409-4693-AAA7-B0B05FB62988}" destId="{810604BC-ADCB-4A1B-8956-4E65B6E5FB36}" srcOrd="0" destOrd="0" presId="urn:microsoft.com/office/officeart/2005/8/layout/chevron1"/>
    <dgm:cxn modelId="{0F3240B8-4D20-496C-9CB6-6FC65721D7F4}" srcId="{D65A7EE6-767E-44B5-B87F-C64DF4FDEB1F}" destId="{8F6B7C9F-1409-4693-AAA7-B0B05FB62988}" srcOrd="1" destOrd="0" parTransId="{0813BF73-6944-4DB5-9FCE-04D7F9FC5B95}" sibTransId="{6B0981DF-3BF8-4849-8544-79C657B9A284}"/>
    <dgm:cxn modelId="{F4803954-8646-4563-A40D-4632B8D8F78D}" type="presParOf" srcId="{6BFF4EB0-C43B-45AB-BA78-3AEBABADC0BB}" destId="{D12C5B0F-A208-41EC-A90C-25219477201A}" srcOrd="0" destOrd="0" presId="urn:microsoft.com/office/officeart/2005/8/layout/chevron1"/>
    <dgm:cxn modelId="{ED7120F3-4190-4D8E-B502-4796A4201B3C}" type="presParOf" srcId="{6BFF4EB0-C43B-45AB-BA78-3AEBABADC0BB}" destId="{1F9CFCD7-D73F-4F84-AC3C-672D91A85C01}" srcOrd="1" destOrd="0" presId="urn:microsoft.com/office/officeart/2005/8/layout/chevron1"/>
    <dgm:cxn modelId="{23320F72-179D-4C8E-BC92-029B33FB31CD}" type="presParOf" srcId="{6BFF4EB0-C43B-45AB-BA78-3AEBABADC0BB}" destId="{810604BC-ADCB-4A1B-8956-4E65B6E5FB36}" srcOrd="2" destOrd="0" presId="urn:microsoft.com/office/officeart/2005/8/layout/chevron1"/>
    <dgm:cxn modelId="{FA5F514E-BBB2-406B-A3DA-F59450D5A35B}" type="presParOf" srcId="{6BFF4EB0-C43B-45AB-BA78-3AEBABADC0BB}" destId="{9928D2A1-1692-4AF2-ADC1-CCB2BB90B9FE}" srcOrd="3" destOrd="0" presId="urn:microsoft.com/office/officeart/2005/8/layout/chevron1"/>
    <dgm:cxn modelId="{312A498E-B411-40B2-B5A1-8D0DA99ACC35}" type="presParOf" srcId="{6BFF4EB0-C43B-45AB-BA78-3AEBABADC0BB}" destId="{99862362-014A-4212-AFBB-AF7C6A186DE8}"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C5B0F-A208-41EC-A90C-25219477201A}">
      <dsp:nvSpPr>
        <dsp:cNvPr id="0" name=""/>
        <dsp:cNvSpPr/>
      </dsp:nvSpPr>
      <dsp:spPr>
        <a:xfrm>
          <a:off x="0" y="0"/>
          <a:ext cx="2754017" cy="1101607"/>
        </a:xfrm>
        <a:prstGeom prst="chevron">
          <a:avLst/>
        </a:prstGeom>
        <a:solidFill>
          <a:srgbClr val="EF7D00"/>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CH" sz="1600" kern="1200" dirty="0" smtClean="0">
              <a:solidFill>
                <a:schemeClr val="tx1"/>
              </a:solidFill>
              <a:latin typeface="Arial "/>
            </a:rPr>
            <a:t>Research, </a:t>
          </a:r>
          <a:r>
            <a:rPr lang="de-CH" sz="1600" kern="1200" dirty="0" err="1" smtClean="0">
              <a:solidFill>
                <a:schemeClr val="tx1"/>
              </a:solidFill>
              <a:latin typeface="Arial "/>
            </a:rPr>
            <a:t>development</a:t>
          </a:r>
          <a:r>
            <a:rPr lang="de-CH" sz="1600" kern="1200" dirty="0" smtClean="0">
              <a:solidFill>
                <a:schemeClr val="tx1"/>
              </a:solidFill>
              <a:latin typeface="Arial "/>
            </a:rPr>
            <a:t>, </a:t>
          </a:r>
          <a:r>
            <a:rPr lang="de-CH" sz="1600" kern="1200" dirty="0" err="1" smtClean="0">
              <a:solidFill>
                <a:schemeClr val="tx1"/>
              </a:solidFill>
              <a:latin typeface="Arial "/>
            </a:rPr>
            <a:t>concepts</a:t>
          </a:r>
          <a:r>
            <a:rPr lang="de-CH" sz="1600" kern="1200" dirty="0" smtClean="0">
              <a:solidFill>
                <a:schemeClr val="tx1"/>
              </a:solidFill>
              <a:latin typeface="Arial "/>
            </a:rPr>
            <a:t> &amp; </a:t>
          </a:r>
          <a:r>
            <a:rPr lang="de-CH" sz="1600" kern="1200" dirty="0" err="1" smtClean="0">
              <a:solidFill>
                <a:schemeClr val="tx1"/>
              </a:solidFill>
              <a:latin typeface="Arial "/>
            </a:rPr>
            <a:t>ideas</a:t>
          </a:r>
          <a:r>
            <a:rPr lang="de-CH" sz="1600" kern="1200" dirty="0" smtClean="0">
              <a:solidFill>
                <a:schemeClr val="tx1"/>
              </a:solidFill>
              <a:latin typeface="Arial "/>
            </a:rPr>
            <a:t> </a:t>
          </a:r>
          <a:endParaRPr lang="de-CH" sz="1600" kern="1200" dirty="0">
            <a:solidFill>
              <a:schemeClr val="tx1"/>
            </a:solidFill>
            <a:latin typeface="Arial "/>
          </a:endParaRPr>
        </a:p>
      </dsp:txBody>
      <dsp:txXfrm>
        <a:off x="550804" y="0"/>
        <a:ext cx="1652410" cy="1101607"/>
      </dsp:txXfrm>
    </dsp:sp>
    <dsp:sp modelId="{810604BC-ADCB-4A1B-8956-4E65B6E5FB36}">
      <dsp:nvSpPr>
        <dsp:cNvPr id="0" name=""/>
        <dsp:cNvSpPr/>
      </dsp:nvSpPr>
      <dsp:spPr>
        <a:xfrm>
          <a:off x="2475238" y="0"/>
          <a:ext cx="2754017" cy="1101607"/>
        </a:xfrm>
        <a:prstGeom prst="chevron">
          <a:avLst/>
        </a:prstGeom>
        <a:gradFill rotWithShape="0">
          <a:gsLst>
            <a:gs pos="1000">
              <a:srgbClr val="EF7D00"/>
            </a:gs>
            <a:gs pos="100000">
              <a:srgbClr val="C7CD00"/>
            </a:gs>
            <a:gs pos="100000">
              <a:srgbClr val="FAE3B7"/>
            </a:gs>
          </a:gsLst>
          <a:lin ang="0" scaled="0"/>
        </a:gra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CH" sz="1600" kern="1200" dirty="0" err="1" smtClean="0">
              <a:solidFill>
                <a:schemeClr val="tx1"/>
              </a:solidFill>
            </a:rPr>
            <a:t>Evaluate</a:t>
          </a:r>
          <a:r>
            <a:rPr lang="de-CH" sz="1600" kern="1200" dirty="0" smtClean="0">
              <a:solidFill>
                <a:schemeClr val="tx1"/>
              </a:solidFill>
            </a:rPr>
            <a:t> </a:t>
          </a:r>
          <a:r>
            <a:rPr lang="de-CH" sz="1600" kern="1200" dirty="0" err="1" smtClean="0">
              <a:solidFill>
                <a:schemeClr val="tx1"/>
              </a:solidFill>
            </a:rPr>
            <a:t>what</a:t>
          </a:r>
          <a:r>
            <a:rPr lang="de-CH" sz="1600" kern="1200" dirty="0" smtClean="0">
              <a:solidFill>
                <a:schemeClr val="tx1"/>
              </a:solidFill>
            </a:rPr>
            <a:t> </a:t>
          </a:r>
          <a:r>
            <a:rPr lang="de-CH" sz="1600" kern="1200" dirty="0" err="1" smtClean="0">
              <a:solidFill>
                <a:schemeClr val="tx1"/>
              </a:solidFill>
            </a:rPr>
            <a:t>works</a:t>
          </a:r>
          <a:r>
            <a:rPr lang="de-CH" sz="1600" kern="1200" dirty="0" smtClean="0">
              <a:solidFill>
                <a:schemeClr val="tx1"/>
              </a:solidFill>
            </a:rPr>
            <a:t> in </a:t>
          </a:r>
          <a:r>
            <a:rPr lang="de-CH" sz="1600" kern="1200" dirty="0" err="1" smtClean="0">
              <a:solidFill>
                <a:schemeClr val="tx1"/>
              </a:solidFill>
            </a:rPr>
            <a:t>field</a:t>
          </a:r>
          <a:r>
            <a:rPr lang="de-CH" sz="1600" kern="1200" dirty="0" smtClean="0">
              <a:solidFill>
                <a:schemeClr val="tx1"/>
              </a:solidFill>
            </a:rPr>
            <a:t> &amp; real </a:t>
          </a:r>
          <a:r>
            <a:rPr lang="de-CH" sz="1600" kern="1200" dirty="0" err="1" smtClean="0">
              <a:solidFill>
                <a:schemeClr val="tx1"/>
              </a:solidFill>
            </a:rPr>
            <a:t>world</a:t>
          </a:r>
          <a:r>
            <a:rPr lang="de-CH" sz="1600" kern="1200" dirty="0" smtClean="0">
              <a:solidFill>
                <a:schemeClr val="tx1"/>
              </a:solidFill>
            </a:rPr>
            <a:t> </a:t>
          </a:r>
          <a:r>
            <a:rPr lang="de-CH" sz="1600" kern="1200" dirty="0" err="1" smtClean="0">
              <a:solidFill>
                <a:schemeClr val="tx1"/>
              </a:solidFill>
            </a:rPr>
            <a:t>conditions</a:t>
          </a:r>
          <a:endParaRPr lang="de-CH" sz="1600" kern="1200" dirty="0">
            <a:solidFill>
              <a:schemeClr val="tx1"/>
            </a:solidFill>
          </a:endParaRPr>
        </a:p>
      </dsp:txBody>
      <dsp:txXfrm>
        <a:off x="3026042" y="0"/>
        <a:ext cx="1652410" cy="1101607"/>
      </dsp:txXfrm>
    </dsp:sp>
    <dsp:sp modelId="{99862362-014A-4212-AFBB-AF7C6A186DE8}">
      <dsp:nvSpPr>
        <dsp:cNvPr id="0" name=""/>
        <dsp:cNvSpPr/>
      </dsp:nvSpPr>
      <dsp:spPr>
        <a:xfrm>
          <a:off x="4953854" y="0"/>
          <a:ext cx="2754017" cy="1101607"/>
        </a:xfrm>
        <a:prstGeom prst="chevron">
          <a:avLst/>
        </a:prstGeom>
        <a:solidFill>
          <a:srgbClr val="C7CD00"/>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de-CH" sz="1600" kern="1200" dirty="0" smtClean="0">
              <a:solidFill>
                <a:schemeClr val="tx1"/>
              </a:solidFill>
            </a:rPr>
            <a:t>Integration </a:t>
          </a:r>
          <a:r>
            <a:rPr lang="de-CH" sz="1600" kern="1200" dirty="0" err="1" smtClean="0">
              <a:solidFill>
                <a:schemeClr val="tx1"/>
              </a:solidFill>
            </a:rPr>
            <a:t>into</a:t>
          </a:r>
          <a:r>
            <a:rPr lang="de-CH" sz="1600" kern="1200" dirty="0" smtClean="0">
              <a:solidFill>
                <a:schemeClr val="tx1"/>
              </a:solidFill>
            </a:rPr>
            <a:t> </a:t>
          </a:r>
          <a:r>
            <a:rPr lang="de-CH" sz="1600" kern="1200" dirty="0" err="1" smtClean="0">
              <a:solidFill>
                <a:schemeClr val="tx1"/>
              </a:solidFill>
            </a:rPr>
            <a:t>health</a:t>
          </a:r>
          <a:r>
            <a:rPr lang="de-CH" sz="1600" kern="1200" dirty="0" smtClean="0">
              <a:solidFill>
                <a:schemeClr val="tx1"/>
              </a:solidFill>
            </a:rPr>
            <a:t> </a:t>
          </a:r>
          <a:r>
            <a:rPr lang="de-CH" sz="1600" kern="1200" dirty="0" err="1" smtClean="0">
              <a:solidFill>
                <a:schemeClr val="tx1"/>
              </a:solidFill>
            </a:rPr>
            <a:t>and</a:t>
          </a:r>
          <a:r>
            <a:rPr lang="de-CH" sz="1600" kern="1200" dirty="0" smtClean="0">
              <a:solidFill>
                <a:schemeClr val="tx1"/>
              </a:solidFill>
            </a:rPr>
            <a:t> </a:t>
          </a:r>
          <a:r>
            <a:rPr lang="de-CH" sz="1600" kern="1200" dirty="0" err="1" smtClean="0">
              <a:solidFill>
                <a:schemeClr val="tx1"/>
              </a:solidFill>
            </a:rPr>
            <a:t>social</a:t>
          </a:r>
          <a:r>
            <a:rPr lang="de-CH" sz="1600" kern="1200" dirty="0" smtClean="0">
              <a:solidFill>
                <a:schemeClr val="tx1"/>
              </a:solidFill>
            </a:rPr>
            <a:t> </a:t>
          </a:r>
          <a:r>
            <a:rPr lang="de-CH" sz="1600" kern="1200" dirty="0" err="1" smtClean="0">
              <a:solidFill>
                <a:schemeClr val="tx1"/>
              </a:solidFill>
            </a:rPr>
            <a:t>systems</a:t>
          </a:r>
          <a:endParaRPr lang="de-CH" sz="1600" kern="1200" dirty="0">
            <a:solidFill>
              <a:schemeClr val="tx1"/>
            </a:solidFill>
          </a:endParaRPr>
        </a:p>
      </dsp:txBody>
      <dsp:txXfrm>
        <a:off x="5504658" y="0"/>
        <a:ext cx="1652410" cy="11016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67687" cy="46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t" anchorCtr="0" compatLnSpc="1">
            <a:prstTxWarp prst="textNoShape">
              <a:avLst/>
            </a:prstTxWarp>
          </a:bodyPr>
          <a:lstStyle>
            <a:lvl1pPr defTabSz="915988">
              <a:defRPr sz="1200"/>
            </a:lvl1pPr>
          </a:lstStyle>
          <a:p>
            <a:pPr>
              <a:defRPr/>
            </a:pPr>
            <a:endParaRPr lang="de-CH"/>
          </a:p>
        </p:txBody>
      </p:sp>
      <p:sp>
        <p:nvSpPr>
          <p:cNvPr id="21507" name="Rectangle 3"/>
          <p:cNvSpPr>
            <a:spLocks noGrp="1" noChangeArrowheads="1"/>
          </p:cNvSpPr>
          <p:nvPr>
            <p:ph type="dt" sz="quarter" idx="1"/>
          </p:nvPr>
        </p:nvSpPr>
        <p:spPr bwMode="auto">
          <a:xfrm>
            <a:off x="4007704" y="0"/>
            <a:ext cx="3067686" cy="46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t" anchorCtr="0" compatLnSpc="1">
            <a:prstTxWarp prst="textNoShape">
              <a:avLst/>
            </a:prstTxWarp>
          </a:bodyPr>
          <a:lstStyle>
            <a:lvl1pPr algn="r" defTabSz="915988">
              <a:defRPr sz="1200"/>
            </a:lvl1pPr>
          </a:lstStyle>
          <a:p>
            <a:pPr>
              <a:defRPr/>
            </a:pPr>
            <a:endParaRPr lang="de-CH"/>
          </a:p>
        </p:txBody>
      </p:sp>
      <p:sp>
        <p:nvSpPr>
          <p:cNvPr id="21508" name="Rectangle 4"/>
          <p:cNvSpPr>
            <a:spLocks noGrp="1" noChangeArrowheads="1"/>
          </p:cNvSpPr>
          <p:nvPr>
            <p:ph type="ftr" sz="quarter" idx="2"/>
          </p:nvPr>
        </p:nvSpPr>
        <p:spPr bwMode="auto">
          <a:xfrm>
            <a:off x="0" y="8892900"/>
            <a:ext cx="3067687" cy="46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b" anchorCtr="0" compatLnSpc="1">
            <a:prstTxWarp prst="textNoShape">
              <a:avLst/>
            </a:prstTxWarp>
          </a:bodyPr>
          <a:lstStyle>
            <a:lvl1pPr defTabSz="915988">
              <a:defRPr sz="1200"/>
            </a:lvl1pPr>
          </a:lstStyle>
          <a:p>
            <a:pPr>
              <a:defRPr/>
            </a:pPr>
            <a:endParaRPr lang="de-CH"/>
          </a:p>
        </p:txBody>
      </p:sp>
      <p:sp>
        <p:nvSpPr>
          <p:cNvPr id="21509" name="Rectangle 5"/>
          <p:cNvSpPr>
            <a:spLocks noGrp="1" noChangeArrowheads="1"/>
          </p:cNvSpPr>
          <p:nvPr>
            <p:ph type="sldNum" sz="quarter" idx="3"/>
          </p:nvPr>
        </p:nvSpPr>
        <p:spPr bwMode="auto">
          <a:xfrm>
            <a:off x="4007704" y="8892900"/>
            <a:ext cx="3067686" cy="46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b" anchorCtr="0" compatLnSpc="1">
            <a:prstTxWarp prst="textNoShape">
              <a:avLst/>
            </a:prstTxWarp>
          </a:bodyPr>
          <a:lstStyle>
            <a:lvl1pPr algn="r" defTabSz="915988">
              <a:defRPr sz="1200"/>
            </a:lvl1pPr>
          </a:lstStyle>
          <a:p>
            <a:pPr>
              <a:defRPr/>
            </a:pPr>
            <a:fld id="{6282989C-D5AF-4A9A-B321-83D85F5BE9E6}" type="slidenum">
              <a:rPr lang="de-CH"/>
              <a:pPr>
                <a:defRPr/>
              </a:pPr>
              <a:t>‹#›</a:t>
            </a:fld>
            <a:endParaRPr lang="de-CH"/>
          </a:p>
        </p:txBody>
      </p:sp>
    </p:spTree>
    <p:extLst>
      <p:ext uri="{BB962C8B-B14F-4D97-AF65-F5344CB8AC3E}">
        <p14:creationId xmlns:p14="http://schemas.microsoft.com/office/powerpoint/2010/main" val="558981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67687" cy="46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t" anchorCtr="0" compatLnSpc="1">
            <a:prstTxWarp prst="textNoShape">
              <a:avLst/>
            </a:prstTxWarp>
          </a:bodyPr>
          <a:lstStyle>
            <a:lvl1pPr defTabSz="915988">
              <a:defRPr sz="1200"/>
            </a:lvl1pPr>
          </a:lstStyle>
          <a:p>
            <a:pPr>
              <a:defRPr/>
            </a:pPr>
            <a:endParaRPr lang="en-GB"/>
          </a:p>
        </p:txBody>
      </p:sp>
      <p:sp>
        <p:nvSpPr>
          <p:cNvPr id="17411" name="Rectangle 3"/>
          <p:cNvSpPr>
            <a:spLocks noGrp="1" noChangeArrowheads="1"/>
          </p:cNvSpPr>
          <p:nvPr>
            <p:ph type="dt" idx="1"/>
          </p:nvPr>
        </p:nvSpPr>
        <p:spPr bwMode="auto">
          <a:xfrm>
            <a:off x="4007704" y="0"/>
            <a:ext cx="3067686" cy="46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t" anchorCtr="0" compatLnSpc="1">
            <a:prstTxWarp prst="textNoShape">
              <a:avLst/>
            </a:prstTxWarp>
          </a:bodyPr>
          <a:lstStyle>
            <a:lvl1pPr algn="r" defTabSz="915988">
              <a:defRPr sz="1200"/>
            </a:lvl1pPr>
          </a:lstStyle>
          <a:p>
            <a:pPr>
              <a:defRPr/>
            </a:pPr>
            <a:endParaRPr lang="en-GB"/>
          </a:p>
        </p:txBody>
      </p:sp>
      <p:sp>
        <p:nvSpPr>
          <p:cNvPr id="35844"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07539" y="4447199"/>
            <a:ext cx="5661997" cy="421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17414" name="Rectangle 6"/>
          <p:cNvSpPr>
            <a:spLocks noGrp="1" noChangeArrowheads="1"/>
          </p:cNvSpPr>
          <p:nvPr>
            <p:ph type="ftr" sz="quarter" idx="4"/>
          </p:nvPr>
        </p:nvSpPr>
        <p:spPr bwMode="auto">
          <a:xfrm>
            <a:off x="0" y="8892900"/>
            <a:ext cx="3067687" cy="46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b" anchorCtr="0" compatLnSpc="1">
            <a:prstTxWarp prst="textNoShape">
              <a:avLst/>
            </a:prstTxWarp>
          </a:bodyPr>
          <a:lstStyle>
            <a:lvl1pPr defTabSz="915988">
              <a:defRPr sz="1200"/>
            </a:lvl1pPr>
          </a:lstStyle>
          <a:p>
            <a:pPr>
              <a:defRPr/>
            </a:pPr>
            <a:endParaRPr lang="en-GB"/>
          </a:p>
        </p:txBody>
      </p:sp>
      <p:sp>
        <p:nvSpPr>
          <p:cNvPr id="17415" name="Rectangle 7"/>
          <p:cNvSpPr>
            <a:spLocks noGrp="1" noChangeArrowheads="1"/>
          </p:cNvSpPr>
          <p:nvPr>
            <p:ph type="sldNum" sz="quarter" idx="5"/>
          </p:nvPr>
        </p:nvSpPr>
        <p:spPr bwMode="auto">
          <a:xfrm>
            <a:off x="4007704" y="8892900"/>
            <a:ext cx="3067686" cy="468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86" tIns="45793" rIns="91586" bIns="45793" numCol="1" anchor="b" anchorCtr="0" compatLnSpc="1">
            <a:prstTxWarp prst="textNoShape">
              <a:avLst/>
            </a:prstTxWarp>
          </a:bodyPr>
          <a:lstStyle>
            <a:lvl1pPr algn="r" defTabSz="915988">
              <a:defRPr sz="1200"/>
            </a:lvl1pPr>
          </a:lstStyle>
          <a:p>
            <a:pPr>
              <a:defRPr/>
            </a:pPr>
            <a:fld id="{1F977396-CF34-42C2-82E1-CF0CBE530C55}" type="slidenum">
              <a:rPr lang="en-GB"/>
              <a:pPr>
                <a:defRPr/>
              </a:pPr>
              <a:t>‹#›</a:t>
            </a:fld>
            <a:endParaRPr lang="en-GB"/>
          </a:p>
        </p:txBody>
      </p:sp>
    </p:spTree>
    <p:extLst>
      <p:ext uri="{BB962C8B-B14F-4D97-AF65-F5344CB8AC3E}">
        <p14:creationId xmlns:p14="http://schemas.microsoft.com/office/powerpoint/2010/main" val="3640413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5988" eaLnBrk="0" hangingPunct="0">
              <a:spcBef>
                <a:spcPct val="30000"/>
              </a:spcBef>
              <a:defRPr sz="1200">
                <a:solidFill>
                  <a:schemeClr val="tx1"/>
                </a:solidFill>
                <a:latin typeface="Arial" charset="0"/>
              </a:defRPr>
            </a:lvl1pPr>
            <a:lvl2pPr marL="742950" indent="-285750" defTabSz="915988" eaLnBrk="0" hangingPunct="0">
              <a:spcBef>
                <a:spcPct val="30000"/>
              </a:spcBef>
              <a:defRPr sz="1200">
                <a:solidFill>
                  <a:schemeClr val="tx1"/>
                </a:solidFill>
                <a:latin typeface="Arial" charset="0"/>
              </a:defRPr>
            </a:lvl2pPr>
            <a:lvl3pPr marL="1143000" indent="-228600" defTabSz="915988" eaLnBrk="0" hangingPunct="0">
              <a:spcBef>
                <a:spcPct val="30000"/>
              </a:spcBef>
              <a:defRPr sz="1200">
                <a:solidFill>
                  <a:schemeClr val="tx1"/>
                </a:solidFill>
                <a:latin typeface="Arial" charset="0"/>
              </a:defRPr>
            </a:lvl3pPr>
            <a:lvl4pPr marL="1600200" indent="-228600" defTabSz="915988" eaLnBrk="0" hangingPunct="0">
              <a:spcBef>
                <a:spcPct val="30000"/>
              </a:spcBef>
              <a:defRPr sz="1200">
                <a:solidFill>
                  <a:schemeClr val="tx1"/>
                </a:solidFill>
                <a:latin typeface="Arial" charset="0"/>
              </a:defRPr>
            </a:lvl4pPr>
            <a:lvl5pPr marL="2057400" indent="-228600" defTabSz="915988" eaLnBrk="0" hangingPunct="0">
              <a:spcBef>
                <a:spcPct val="30000"/>
              </a:spcBef>
              <a:defRPr sz="1200">
                <a:solidFill>
                  <a:schemeClr val="tx1"/>
                </a:solidFill>
                <a:latin typeface="Arial" charset="0"/>
              </a:defRPr>
            </a:lvl5pPr>
            <a:lvl6pPr marL="2514600" indent="-228600" defTabSz="915988" eaLnBrk="0" fontAlgn="base" hangingPunct="0">
              <a:spcBef>
                <a:spcPct val="30000"/>
              </a:spcBef>
              <a:spcAft>
                <a:spcPct val="0"/>
              </a:spcAft>
              <a:defRPr sz="1200">
                <a:solidFill>
                  <a:schemeClr val="tx1"/>
                </a:solidFill>
                <a:latin typeface="Arial" charset="0"/>
              </a:defRPr>
            </a:lvl6pPr>
            <a:lvl7pPr marL="2971800" indent="-228600" defTabSz="915988" eaLnBrk="0" fontAlgn="base" hangingPunct="0">
              <a:spcBef>
                <a:spcPct val="30000"/>
              </a:spcBef>
              <a:spcAft>
                <a:spcPct val="0"/>
              </a:spcAft>
              <a:defRPr sz="1200">
                <a:solidFill>
                  <a:schemeClr val="tx1"/>
                </a:solidFill>
                <a:latin typeface="Arial" charset="0"/>
              </a:defRPr>
            </a:lvl7pPr>
            <a:lvl8pPr marL="3429000" indent="-228600" defTabSz="915988" eaLnBrk="0" fontAlgn="base" hangingPunct="0">
              <a:spcBef>
                <a:spcPct val="30000"/>
              </a:spcBef>
              <a:spcAft>
                <a:spcPct val="0"/>
              </a:spcAft>
              <a:defRPr sz="1200">
                <a:solidFill>
                  <a:schemeClr val="tx1"/>
                </a:solidFill>
                <a:latin typeface="Arial" charset="0"/>
              </a:defRPr>
            </a:lvl8pPr>
            <a:lvl9pPr marL="3886200" indent="-228600" defTabSz="91598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9A35F9-35B7-430A-896B-EA79BDBC7DEB}" type="slidenum">
              <a:rPr lang="en-GB" altLang="de-DE" smtClean="0"/>
              <a:pPr eaLnBrk="1" hangingPunct="1">
                <a:spcBef>
                  <a:spcPct val="0"/>
                </a:spcBef>
              </a:pPr>
              <a:t>1</a:t>
            </a:fld>
            <a:endParaRPr lang="en-GB" altLang="de-DE" dirty="0" smtClean="0"/>
          </a:p>
        </p:txBody>
      </p:sp>
      <p:sp>
        <p:nvSpPr>
          <p:cNvPr id="36867" name="Rectangle 2"/>
          <p:cNvSpPr>
            <a:spLocks noGrp="1" noRot="1" noChangeAspect="1" noChangeArrowheads="1" noTextEdit="1"/>
          </p:cNvSpPr>
          <p:nvPr>
            <p:ph type="sldImg"/>
          </p:nvPr>
        </p:nvSpPr>
        <p:spPr>
          <a:xfrm>
            <a:off x="1195388" y="701675"/>
            <a:ext cx="4683125" cy="3511550"/>
          </a:xfrm>
          <a:ln/>
        </p:spPr>
      </p:sp>
      <p:sp>
        <p:nvSpPr>
          <p:cNvPr id="36868" name="Rectangle 3"/>
          <p:cNvSpPr>
            <a:spLocks noGrp="1" noChangeArrowheads="1"/>
          </p:cNvSpPr>
          <p:nvPr>
            <p:ph type="body" idx="1"/>
          </p:nvPr>
        </p:nvSpPr>
        <p:spPr>
          <a:xfrm>
            <a:off x="943386" y="4447199"/>
            <a:ext cx="5190304" cy="4213608"/>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3463" tIns="46731" rIns="93463" bIns="46731"/>
          <a:lstStyle/>
          <a:p>
            <a:pPr defTabSz="923925">
              <a:spcBef>
                <a:spcPct val="0"/>
              </a:spcBef>
            </a:pPr>
            <a:endParaRPr lang="en-US" altLang="de-DE" sz="2800"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37" lvl="0" indent="-171450"/>
            <a:endParaRPr lang="en-GB" sz="1200" i="1" kern="1200" dirty="0" smtClean="0">
              <a:solidFill>
                <a:schemeClr val="tx1"/>
              </a:solidFill>
              <a:effectLst/>
              <a:latin typeface="Frutiger 55 Roman" pitchFamily="34" charset="0"/>
              <a:ea typeface="+mn-ea"/>
              <a:cs typeface="+mn-cs"/>
            </a:endParaRPr>
          </a:p>
        </p:txBody>
      </p:sp>
      <p:sp>
        <p:nvSpPr>
          <p:cNvPr id="4" name="Slide Number Placeholder 3"/>
          <p:cNvSpPr>
            <a:spLocks noGrp="1"/>
          </p:cNvSpPr>
          <p:nvPr>
            <p:ph type="sldNum" sz="quarter" idx="10"/>
          </p:nvPr>
        </p:nvSpPr>
        <p:spPr/>
        <p:txBody>
          <a:bodyPr/>
          <a:lstStyle/>
          <a:p>
            <a:fld id="{2A45EEF0-2412-4E74-8042-71FA5C916756}" type="slidenum">
              <a:rPr altLang="zh-TW" smtClean="0">
                <a:solidFill>
                  <a:prstClr val="black"/>
                </a:solidFill>
              </a:rPr>
              <a:pPr/>
              <a:t>15</a:t>
            </a:fld>
            <a:endParaRPr altLang="zh-TW" dirty="0">
              <a:solidFill>
                <a:prstClr val="black"/>
              </a:solidFill>
            </a:endParaRPr>
          </a:p>
        </p:txBody>
      </p:sp>
    </p:spTree>
    <p:extLst>
      <p:ext uri="{BB962C8B-B14F-4D97-AF65-F5344CB8AC3E}">
        <p14:creationId xmlns:p14="http://schemas.microsoft.com/office/powerpoint/2010/main" val="70325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5EEED7A-893B-4E30-8B98-966C69D31C55}" type="slidenum">
              <a:rPr lang="en-US" altLang="de-DE" smtClean="0">
                <a:solidFill>
                  <a:prstClr val="black"/>
                </a:solidFill>
              </a:rPr>
              <a:pPr/>
              <a:t>17</a:t>
            </a:fld>
            <a:endParaRPr lang="en-US" altLang="de-DE" smtClean="0">
              <a:solidFill>
                <a:prstClr val="black"/>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GB" altLang="de-D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lvl1pPr defTabSz="909638" eaLnBrk="0" hangingPunct="0">
              <a:defRPr>
                <a:solidFill>
                  <a:schemeClr val="tx1"/>
                </a:solidFill>
                <a:latin typeface="Arial" pitchFamily="34" charset="0"/>
              </a:defRPr>
            </a:lvl1pPr>
            <a:lvl2pPr marL="742950" indent="-285750" defTabSz="909638" eaLnBrk="0" hangingPunct="0">
              <a:defRPr>
                <a:solidFill>
                  <a:schemeClr val="tx1"/>
                </a:solidFill>
                <a:latin typeface="Arial" pitchFamily="34" charset="0"/>
              </a:defRPr>
            </a:lvl2pPr>
            <a:lvl3pPr marL="1143000" indent="-228600" defTabSz="909638" eaLnBrk="0" hangingPunct="0">
              <a:defRPr>
                <a:solidFill>
                  <a:schemeClr val="tx1"/>
                </a:solidFill>
                <a:latin typeface="Arial" pitchFamily="34" charset="0"/>
              </a:defRPr>
            </a:lvl3pPr>
            <a:lvl4pPr marL="1600200" indent="-228600" defTabSz="909638" eaLnBrk="0" hangingPunct="0">
              <a:defRPr>
                <a:solidFill>
                  <a:schemeClr val="tx1"/>
                </a:solidFill>
                <a:latin typeface="Arial" pitchFamily="34" charset="0"/>
              </a:defRPr>
            </a:lvl4pPr>
            <a:lvl5pPr marL="2057400" indent="-228600" defTabSz="909638" eaLnBrk="0" hangingPunct="0">
              <a:defRPr>
                <a:solidFill>
                  <a:schemeClr val="tx1"/>
                </a:solidFill>
                <a:latin typeface="Arial" pitchFamily="34" charset="0"/>
              </a:defRPr>
            </a:lvl5pPr>
            <a:lvl6pPr marL="2514600" indent="-228600" defTabSz="909638" eaLnBrk="0" fontAlgn="base" hangingPunct="0">
              <a:spcBef>
                <a:spcPct val="0"/>
              </a:spcBef>
              <a:spcAft>
                <a:spcPct val="0"/>
              </a:spcAft>
              <a:defRPr>
                <a:solidFill>
                  <a:schemeClr val="tx1"/>
                </a:solidFill>
                <a:latin typeface="Arial" pitchFamily="34" charset="0"/>
              </a:defRPr>
            </a:lvl6pPr>
            <a:lvl7pPr marL="2971800" indent="-228600" defTabSz="909638" eaLnBrk="0" fontAlgn="base" hangingPunct="0">
              <a:spcBef>
                <a:spcPct val="0"/>
              </a:spcBef>
              <a:spcAft>
                <a:spcPct val="0"/>
              </a:spcAft>
              <a:defRPr>
                <a:solidFill>
                  <a:schemeClr val="tx1"/>
                </a:solidFill>
                <a:latin typeface="Arial" pitchFamily="34" charset="0"/>
              </a:defRPr>
            </a:lvl7pPr>
            <a:lvl8pPr marL="3429000" indent="-228600" defTabSz="909638" eaLnBrk="0" fontAlgn="base" hangingPunct="0">
              <a:spcBef>
                <a:spcPct val="0"/>
              </a:spcBef>
              <a:spcAft>
                <a:spcPct val="0"/>
              </a:spcAft>
              <a:defRPr>
                <a:solidFill>
                  <a:schemeClr val="tx1"/>
                </a:solidFill>
                <a:latin typeface="Arial" pitchFamily="34" charset="0"/>
              </a:defRPr>
            </a:lvl8pPr>
            <a:lvl9pPr marL="3886200" indent="-228600" defTabSz="909638" eaLnBrk="0" fontAlgn="base" hangingPunct="0">
              <a:spcBef>
                <a:spcPct val="0"/>
              </a:spcBef>
              <a:spcAft>
                <a:spcPct val="0"/>
              </a:spcAft>
              <a:defRPr>
                <a:solidFill>
                  <a:schemeClr val="tx1"/>
                </a:solidFill>
                <a:latin typeface="Arial" pitchFamily="34" charset="0"/>
              </a:defRPr>
            </a:lvl9pPr>
          </a:lstStyle>
          <a:p>
            <a:pPr eaLnBrk="1" hangingPunct="1">
              <a:defRPr/>
            </a:pPr>
            <a:fld id="{01B1B3A8-75DE-4D27-99F0-A23B04C034EB}" type="slidenum">
              <a:rPr lang="en-US" smtClean="0"/>
              <a:pPr eaLnBrk="1" hangingPunct="1">
                <a:defRPr/>
              </a:pPr>
              <a:t>18</a:t>
            </a:fld>
            <a:endParaRPr lang="en-US" smtClean="0"/>
          </a:p>
        </p:txBody>
      </p:sp>
      <p:sp>
        <p:nvSpPr>
          <p:cNvPr id="87043" name="Rectangle 2"/>
          <p:cNvSpPr>
            <a:spLocks noGrp="1" noRot="1" noChangeAspect="1" noChangeArrowheads="1" noTextEdit="1"/>
          </p:cNvSpPr>
          <p:nvPr>
            <p:ph type="sldImg"/>
          </p:nvPr>
        </p:nvSpPr>
        <p:spPr>
          <a:xfrm>
            <a:off x="1347788" y="811213"/>
            <a:ext cx="4383087" cy="3287712"/>
          </a:xfrm>
          <a:ln w="12700" cap="flat">
            <a:solidFill>
              <a:schemeClr val="tx1"/>
            </a:solidFill>
          </a:ln>
        </p:spPr>
      </p:sp>
      <p:sp>
        <p:nvSpPr>
          <p:cNvPr id="87044" name="Rectangle 3"/>
          <p:cNvSpPr>
            <a:spLocks noGrp="1" noChangeArrowheads="1"/>
          </p:cNvSpPr>
          <p:nvPr>
            <p:ph type="body" idx="1"/>
          </p:nvPr>
        </p:nvSpPr>
        <p:spPr>
          <a:xfrm>
            <a:off x="945071" y="4445701"/>
            <a:ext cx="5186934" cy="4215105"/>
          </a:xfrm>
          <a:noFill/>
        </p:spPr>
        <p:txBody>
          <a:bodyPr lIns="93651" tIns="46032" rIns="93651" bIns="46032"/>
          <a:lstStyle/>
          <a:p>
            <a:pPr eaLnBrk="1" hangingPunct="1"/>
            <a:endParaRPr lang="fr-FR" altLang="de-DE"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4950" indent="-234950" eaLnBrk="1">
              <a:spcBef>
                <a:spcPts val="0"/>
              </a:spcBef>
              <a:buClr>
                <a:schemeClr val="tx2"/>
              </a:buClr>
              <a:buFont typeface="Symbol" pitchFamily="18" charset="2"/>
              <a:buChar char="·"/>
              <a:defRPr/>
            </a:pPr>
            <a:endParaRPr lang="en-US"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DB03059-9FFA-4940-9331-076BB3B168C8}" type="slidenum">
              <a:rPr altLang="zh-TW" smtClean="0">
                <a:solidFill>
                  <a:prstClr val="black"/>
                </a:solidFill>
                <a:latin typeface="Tahoma" pitchFamily="34" charset="0"/>
                <a:cs typeface="Arial" charset="0"/>
              </a:rPr>
              <a:pPr eaLnBrk="1" hangingPunct="1">
                <a:spcBef>
                  <a:spcPct val="0"/>
                </a:spcBef>
              </a:pPr>
              <a:t>5</a:t>
            </a:fld>
            <a:endParaRPr altLang="zh-TW" smtClean="0">
              <a:solidFill>
                <a:prstClr val="black"/>
              </a:solidFill>
              <a:latin typeface="Tahoma"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A8B17D8D-F500-4010-A3B1-1CB71BF62432}" type="slidenum">
              <a:rPr lang="en-US" altLang="fr-FR">
                <a:solidFill>
                  <a:prstClr val="black"/>
                </a:solidFill>
                <a:latin typeface="DINNeuzeitGrotesk Light" pitchFamily="34" charset="0"/>
              </a:rPr>
              <a:pPr eaLnBrk="1" hangingPunct="1">
                <a:spcBef>
                  <a:spcPct val="0"/>
                </a:spcBef>
              </a:pPr>
              <a:t>6</a:t>
            </a:fld>
            <a:endParaRPr lang="en-US" altLang="fr-FR">
              <a:solidFill>
                <a:prstClr val="black"/>
              </a:solidFill>
              <a:latin typeface="DINNeuzeitGrotesk Light" pitchFamily="34" charset="0"/>
            </a:endParaRPr>
          </a:p>
        </p:txBody>
      </p:sp>
      <p:sp>
        <p:nvSpPr>
          <p:cNvPr id="240643" name="Rectangle 2"/>
          <p:cNvSpPr>
            <a:spLocks noGrp="1" noRot="1" noChangeAspect="1" noChangeArrowheads="1" noTextEdit="1"/>
          </p:cNvSpPr>
          <p:nvPr>
            <p:ph type="sldImg"/>
          </p:nvPr>
        </p:nvSpPr>
        <p:spPr bwMode="auto">
          <a:xfrm>
            <a:off x="1198563" y="700088"/>
            <a:ext cx="4683125"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4" name="Rectangle 3"/>
          <p:cNvSpPr>
            <a:spLocks noGrp="1" noChangeArrowheads="1"/>
          </p:cNvSpPr>
          <p:nvPr>
            <p:ph type="body" idx="1"/>
          </p:nvPr>
        </p:nvSpPr>
        <p:spPr bwMode="auto">
          <a:xfrm>
            <a:off x="704842" y="4444203"/>
            <a:ext cx="5667393" cy="42181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H" altLang="fr-FR" smtClean="0">
              <a:latin typeface="DINNeuzeitGrotesk Light"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latin typeface="Arial" pitchFamily="34" charset="0"/>
            </a:endParaRPr>
          </a:p>
        </p:txBody>
      </p:sp>
      <p:sp>
        <p:nvSpPr>
          <p:cNvPr id="26522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4E352FAB-3632-4246-8959-866563C62D6A}" type="slidenum">
              <a:rPr lang="fr-FR" altLang="fr-FR">
                <a:solidFill>
                  <a:srgbClr val="000000"/>
                </a:solidFill>
              </a:rPr>
              <a:pPr eaLnBrk="1" hangingPunct="1">
                <a:spcBef>
                  <a:spcPct val="0"/>
                </a:spcBef>
              </a:pPr>
              <a:t>7</a:t>
            </a:fld>
            <a:endParaRPr lang="fr-FR" altLang="fr-F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69249-6736-4E27-922D-18501D0CD936}" type="slidenum">
              <a:rPr lang="de-CH" altLang="de-DE"/>
              <a:pPr/>
              <a:t>8</a:t>
            </a:fld>
            <a:endParaRPr lang="de-CH" altLang="de-DE"/>
          </a:p>
        </p:txBody>
      </p:sp>
      <p:sp>
        <p:nvSpPr>
          <p:cNvPr id="137218" name="Rectangle 2"/>
          <p:cNvSpPr>
            <a:spLocks noGrp="1" noRot="1" noChangeAspect="1" noChangeArrowheads="1" noTextEdit="1"/>
          </p:cNvSpPr>
          <p:nvPr>
            <p:ph type="sldImg"/>
          </p:nvPr>
        </p:nvSpPr>
        <p:spPr>
          <a:xfrm>
            <a:off x="1249363" y="725488"/>
            <a:ext cx="4632325" cy="3475037"/>
          </a:xfrm>
          <a:ln/>
        </p:spPr>
      </p:sp>
      <p:sp>
        <p:nvSpPr>
          <p:cNvPr id="137219" name="Rectangle 3"/>
          <p:cNvSpPr>
            <a:spLocks noGrp="1" noChangeArrowheads="1"/>
          </p:cNvSpPr>
          <p:nvPr>
            <p:ph type="body" idx="1"/>
          </p:nvPr>
        </p:nvSpPr>
        <p:spPr>
          <a:xfrm>
            <a:off x="963269" y="4418201"/>
            <a:ext cx="5204599" cy="4273529"/>
          </a:xfrm>
        </p:spPr>
        <p:txBody>
          <a:bodyPr/>
          <a:lstStyle/>
          <a:p>
            <a:r>
              <a:rPr lang="en-US" altLang="de-DE" dirty="0"/>
              <a:t>Beyond researchers; what we need to do to build sustained environments for researchers.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8265C-AA11-4C5C-B1F4-E69577E948E4}" type="slidenum">
              <a:rPr lang="de-DE" altLang="de-DE">
                <a:solidFill>
                  <a:prstClr val="black"/>
                </a:solidFill>
              </a:rPr>
              <a:pPr/>
              <a:t>10</a:t>
            </a:fld>
            <a:endParaRPr lang="de-DE" altLang="de-DE">
              <a:solidFill>
                <a:prstClr val="black"/>
              </a:solidFill>
            </a:endParaRPr>
          </a:p>
        </p:txBody>
      </p:sp>
      <p:sp>
        <p:nvSpPr>
          <p:cNvPr id="8194" name="Rectangle 2"/>
          <p:cNvSpPr>
            <a:spLocks noChangeArrowheads="1" noTextEdit="1"/>
          </p:cNvSpPr>
          <p:nvPr>
            <p:ph type="sldImg"/>
          </p:nvPr>
        </p:nvSpPr>
        <p:spPr>
          <a:ln/>
        </p:spPr>
      </p:sp>
      <p:sp>
        <p:nvSpPr>
          <p:cNvPr id="8195" name="Rectangle 3"/>
          <p:cNvSpPr>
            <a:spLocks noGrp="1" noChangeArrowheads="1"/>
          </p:cNvSpPr>
          <p:nvPr>
            <p:ph type="body" idx="1"/>
          </p:nvPr>
        </p:nvSpPr>
        <p:spPr/>
        <p:txBody>
          <a:bodyPr/>
          <a:lstStyle/>
          <a:p>
            <a:r>
              <a:rPr lang="de-CH" altLang="de-DE"/>
              <a:t>Idealisierte Form der ZSA - bereits &gt;10 Jahre alt - wird trotzdem auch heute noch enorm viel zitiert -&gt; Standard für FP</a:t>
            </a:r>
          </a:p>
          <a:p>
            <a:r>
              <a:rPr lang="de-CH" altLang="de-DE"/>
              <a:t>Wird als eines von zwei Examples of excellence in einer EU Publikation (2003) aufgeführt: </a:t>
            </a:r>
            <a:br>
              <a:rPr lang="de-CH" altLang="de-DE"/>
            </a:br>
            <a:r>
              <a:rPr lang="de-CH" altLang="de-DE"/>
              <a:t>«Code of conduct - Standards for ethics in research» (64 code of conducts aus 15 Ländern)</a:t>
            </a:r>
          </a:p>
          <a:p>
            <a:r>
              <a:rPr lang="de-CH" altLang="de-DE"/>
              <a:t>Jetzige Weiterentwicklung - Anpassungen an neue Gegebenheiten - kompaktere Version und auch stärkere Unterstützung der Anwendung und Umsetzung (WEB)....</a:t>
            </a:r>
          </a:p>
          <a:p>
            <a:r>
              <a:rPr lang="de-DE" altLang="de-DE">
                <a:latin typeface="Times New Roman" pitchFamily="18" charset="0"/>
              </a:rPr>
              <a:t>Die Weiterentwicklung der 11 Prinzipien verfolgt ein doppeltes Ziel. Erstens sollen sie gemäss heute geltenden Herausforderungen und Anforderungen aktualisiert werden. Zu berücksichtigen ist insbesondere das forschungspolitische Umfeld und die Tatsache, dass viele Formen von Partnerschaft möglich sind und je nach Kontext unterschiedliche Potentiale haben. Zum Zweiten sind die Möglichkeiten der neuen Kommunikationsinstrumente zu nutzen. Elektronische Verbindungen zu Mechanismen und Praktiken in der Praxis schaffen die Verbindung vom Wünsch- und Machbaren.  Auf mittlere Frist schwebt uns zudem eine elektronische Plattform des kritischen Dialogs über die guten Praktiken von regionen-übergreifenden Forschungspartnerschaften vor. </a:t>
            </a:r>
            <a:endParaRPr lang="de-CH" altLang="de-DE">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A57D548-B2D1-47A9-BAE1-794C5D54FC93}" type="slidenum">
              <a:rPr lang="en-US" altLang="de-DE" smtClean="0">
                <a:solidFill>
                  <a:prstClr val="black"/>
                </a:solidFill>
              </a:rPr>
              <a:pPr/>
              <a:t>12</a:t>
            </a:fld>
            <a:endParaRPr lang="en-US" altLang="de-DE" smtClean="0">
              <a:solidFill>
                <a:prstClr val="black"/>
              </a:solidFill>
            </a:endParaRPr>
          </a:p>
        </p:txBody>
      </p:sp>
      <p:sp>
        <p:nvSpPr>
          <p:cNvPr id="72707" name="Rectangle 2"/>
          <p:cNvSpPr>
            <a:spLocks noGrp="1" noRot="1" noChangeAspect="1" noChangeArrowheads="1" noTextEdit="1"/>
          </p:cNvSpPr>
          <p:nvPr>
            <p:ph type="sldImg"/>
          </p:nvPr>
        </p:nvSpPr>
        <p:spPr>
          <a:xfrm>
            <a:off x="1200150" y="701675"/>
            <a:ext cx="4681538" cy="3509963"/>
          </a:xfrm>
          <a:ln/>
        </p:spPr>
      </p:sp>
      <p:sp>
        <p:nvSpPr>
          <p:cNvPr id="72708" name="Rectangle 3"/>
          <p:cNvSpPr>
            <a:spLocks noGrp="1" noChangeArrowheads="1"/>
          </p:cNvSpPr>
          <p:nvPr>
            <p:ph type="body" idx="1"/>
          </p:nvPr>
        </p:nvSpPr>
        <p:spPr>
          <a:xfrm>
            <a:off x="943501" y="4447461"/>
            <a:ext cx="5190076" cy="4213384"/>
          </a:xfrm>
          <a:noFill/>
        </p:spPr>
        <p:txBody>
          <a:bodyPr/>
          <a:lstStyle/>
          <a:p>
            <a:pPr eaLnBrk="1" hangingPunct="1"/>
            <a:endParaRPr lang="en-GB" altLang="de-DE"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09638">
              <a:spcBef>
                <a:spcPct val="30000"/>
              </a:spcBef>
              <a:defRPr sz="1200">
                <a:solidFill>
                  <a:schemeClr val="tx1"/>
                </a:solidFill>
                <a:latin typeface="Arial" charset="0"/>
              </a:defRPr>
            </a:lvl1pPr>
            <a:lvl2pPr marL="742950" indent="-285750" defTabSz="909638">
              <a:spcBef>
                <a:spcPct val="30000"/>
              </a:spcBef>
              <a:defRPr sz="1200">
                <a:solidFill>
                  <a:schemeClr val="tx1"/>
                </a:solidFill>
                <a:latin typeface="Arial" charset="0"/>
              </a:defRPr>
            </a:lvl2pPr>
            <a:lvl3pPr marL="1143000" indent="-228600" defTabSz="909638">
              <a:spcBef>
                <a:spcPct val="30000"/>
              </a:spcBef>
              <a:defRPr sz="1200">
                <a:solidFill>
                  <a:schemeClr val="tx1"/>
                </a:solidFill>
                <a:latin typeface="Arial" charset="0"/>
              </a:defRPr>
            </a:lvl3pPr>
            <a:lvl4pPr marL="1600200" indent="-228600" defTabSz="909638">
              <a:spcBef>
                <a:spcPct val="30000"/>
              </a:spcBef>
              <a:defRPr sz="1200">
                <a:solidFill>
                  <a:schemeClr val="tx1"/>
                </a:solidFill>
                <a:latin typeface="Arial" charset="0"/>
              </a:defRPr>
            </a:lvl4pPr>
            <a:lvl5pPr marL="2057400" indent="-228600" defTabSz="909638">
              <a:spcBef>
                <a:spcPct val="30000"/>
              </a:spcBef>
              <a:defRPr sz="1200">
                <a:solidFill>
                  <a:schemeClr val="tx1"/>
                </a:solidFill>
                <a:latin typeface="Arial" charset="0"/>
              </a:defRPr>
            </a:lvl5pPr>
            <a:lvl6pPr marL="2514600" indent="-228600" defTabSz="909638" eaLnBrk="0" fontAlgn="base" hangingPunct="0">
              <a:spcBef>
                <a:spcPct val="30000"/>
              </a:spcBef>
              <a:spcAft>
                <a:spcPct val="0"/>
              </a:spcAft>
              <a:defRPr sz="1200">
                <a:solidFill>
                  <a:schemeClr val="tx1"/>
                </a:solidFill>
                <a:latin typeface="Arial" charset="0"/>
              </a:defRPr>
            </a:lvl6pPr>
            <a:lvl7pPr marL="2971800" indent="-228600" defTabSz="909638" eaLnBrk="0" fontAlgn="base" hangingPunct="0">
              <a:spcBef>
                <a:spcPct val="30000"/>
              </a:spcBef>
              <a:spcAft>
                <a:spcPct val="0"/>
              </a:spcAft>
              <a:defRPr sz="1200">
                <a:solidFill>
                  <a:schemeClr val="tx1"/>
                </a:solidFill>
                <a:latin typeface="Arial" charset="0"/>
              </a:defRPr>
            </a:lvl7pPr>
            <a:lvl8pPr marL="3429000" indent="-228600" defTabSz="909638" eaLnBrk="0" fontAlgn="base" hangingPunct="0">
              <a:spcBef>
                <a:spcPct val="30000"/>
              </a:spcBef>
              <a:spcAft>
                <a:spcPct val="0"/>
              </a:spcAft>
              <a:defRPr sz="1200">
                <a:solidFill>
                  <a:schemeClr val="tx1"/>
                </a:solidFill>
                <a:latin typeface="Arial" charset="0"/>
              </a:defRPr>
            </a:lvl8pPr>
            <a:lvl9pPr marL="3886200" indent="-228600" defTabSz="909638" eaLnBrk="0" fontAlgn="base" hangingPunct="0">
              <a:spcBef>
                <a:spcPct val="30000"/>
              </a:spcBef>
              <a:spcAft>
                <a:spcPct val="0"/>
              </a:spcAft>
              <a:defRPr sz="1200">
                <a:solidFill>
                  <a:schemeClr val="tx1"/>
                </a:solidFill>
                <a:latin typeface="Arial" charset="0"/>
              </a:defRPr>
            </a:lvl9pPr>
          </a:lstStyle>
          <a:p>
            <a:pPr>
              <a:spcBef>
                <a:spcPct val="0"/>
              </a:spcBef>
            </a:pPr>
            <a:fld id="{3D1A6C3A-2F98-49E2-8EAC-C8804A5EAC8B}" type="slidenum">
              <a:rPr lang="en-US" altLang="de-DE" smtClean="0">
                <a:solidFill>
                  <a:prstClr val="black"/>
                </a:solidFill>
              </a:rPr>
              <a:pPr>
                <a:spcBef>
                  <a:spcPct val="0"/>
                </a:spcBef>
              </a:pPr>
              <a:t>13</a:t>
            </a:fld>
            <a:endParaRPr lang="en-US" altLang="de-DE" smtClean="0">
              <a:solidFill>
                <a:prstClr val="black"/>
              </a:solidFill>
            </a:endParaRPr>
          </a:p>
        </p:txBody>
      </p:sp>
      <p:sp>
        <p:nvSpPr>
          <p:cNvPr id="60419" name="Rectangle 2"/>
          <p:cNvSpPr>
            <a:spLocks noGrp="1" noRot="1" noChangeAspect="1" noChangeArrowheads="1" noTextEdit="1"/>
          </p:cNvSpPr>
          <p:nvPr>
            <p:ph type="sldImg"/>
          </p:nvPr>
        </p:nvSpPr>
        <p:spPr>
          <a:xfrm>
            <a:off x="1198563" y="701675"/>
            <a:ext cx="4681537" cy="3511550"/>
          </a:xfrm>
          <a:ln/>
        </p:spPr>
      </p:sp>
      <p:sp>
        <p:nvSpPr>
          <p:cNvPr id="60420" name="Rectangle 3"/>
          <p:cNvSpPr>
            <a:spLocks noGrp="1" noChangeArrowheads="1"/>
          </p:cNvSpPr>
          <p:nvPr>
            <p:ph type="body" idx="1"/>
          </p:nvPr>
        </p:nvSpPr>
        <p:spPr>
          <a:xfrm>
            <a:off x="945158" y="4447461"/>
            <a:ext cx="5186760" cy="4213384"/>
          </a:xfrm>
          <a:noFill/>
        </p:spPr>
        <p:txBody>
          <a:bodyPr/>
          <a:lstStyle/>
          <a:p>
            <a:pPr eaLnBrk="1" hangingPunct="1"/>
            <a:endParaRPr lang="en-US" altLang="de-DE"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45EEF0-2412-4E74-8042-71FA5C916756}" type="slidenum">
              <a:rPr altLang="zh-TW" smtClean="0">
                <a:solidFill>
                  <a:prstClr val="black"/>
                </a:solidFill>
              </a:rPr>
              <a:pPr/>
              <a:t>14</a:t>
            </a:fld>
            <a:endParaRPr altLang="zh-TW" dirty="0">
              <a:solidFill>
                <a:prstClr val="black"/>
              </a:solidFill>
            </a:endParaRPr>
          </a:p>
        </p:txBody>
      </p:sp>
    </p:spTree>
    <p:extLst>
      <p:ext uri="{BB962C8B-B14F-4D97-AF65-F5344CB8AC3E}">
        <p14:creationId xmlns:p14="http://schemas.microsoft.com/office/powerpoint/2010/main" val="703251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10.jpeg"/><Relationship Id="rId4" Type="http://schemas.openxmlformats.org/officeDocument/2006/relationships/tags" Target="../tags/tag5.xml"/><Relationship Id="rId9" Type="http://schemas.openxmlformats.org/officeDocument/2006/relationships/image" Target="../media/image9.emf"/></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xml"/><Relationship Id="rId1" Type="http://schemas.openxmlformats.org/officeDocument/2006/relationships/tags" Target="../tags/tag9.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Master" Target="../slideMasters/slideMaster13.xml"/><Relationship Id="rId4" Type="http://schemas.openxmlformats.org/officeDocument/2006/relationships/tags" Target="../tags/tag14.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3.xml"/><Relationship Id="rId5" Type="http://schemas.openxmlformats.org/officeDocument/2006/relationships/tags" Target="../tags/tag19.xml"/><Relationship Id="rId4" Type="http://schemas.openxmlformats.org/officeDocument/2006/relationships/tags" Target="../tags/tag18.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1.png"/><Relationship Id="rId4"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3.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slideMaster" Target="../slideMasters/slideMaster13.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Layouts/_rels/slideLayout139.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slideMaster" Target="../slideMasters/slideMaster13.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s>
</file>

<file path=ppt/slideLayouts/_rels/slideLayout142.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slideMaster" Target="../slideMasters/slideMaster13.xml"/><Relationship Id="rId2" Type="http://schemas.openxmlformats.org/officeDocument/2006/relationships/tags" Target="../tags/tag64.xml"/><Relationship Id="rId16" Type="http://schemas.openxmlformats.org/officeDocument/2006/relationships/tags" Target="../tags/tag78.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s>
</file>

<file path=ppt/slideLayouts/_rels/slideLayout143.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slideMaster" Target="../slideMasters/slideMaster13.xml"/><Relationship Id="rId5" Type="http://schemas.openxmlformats.org/officeDocument/2006/relationships/tags" Target="../tags/tag83.xml"/><Relationship Id="rId10" Type="http://schemas.openxmlformats.org/officeDocument/2006/relationships/tags" Target="../tags/tag88.xml"/><Relationship Id="rId4" Type="http://schemas.openxmlformats.org/officeDocument/2006/relationships/tags" Target="../tags/tag82.xml"/><Relationship Id="rId9" Type="http://schemas.openxmlformats.org/officeDocument/2006/relationships/tags" Target="../tags/tag87.xml"/></Relationships>
</file>

<file path=ppt/slideLayouts/_rels/slideLayout144.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slideMaster" Target="../slideMasters/slideMaster13.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s>
</file>

<file path=ppt/slideLayouts/_rels/slideLayout145.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slideMaster" Target="../slideMasters/slideMaster13.xml"/><Relationship Id="rId5" Type="http://schemas.openxmlformats.org/officeDocument/2006/relationships/tags" Target="../tags/tag10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s>
</file>

<file path=ppt/slideLayouts/_rels/slideLayout146.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3" Type="http://schemas.openxmlformats.org/officeDocument/2006/relationships/tags" Target="../tags/tag111.xml"/><Relationship Id="rId21" Type="http://schemas.openxmlformats.org/officeDocument/2006/relationships/slideMaster" Target="../slideMasters/slideMaster13.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tags" Target="../tags/tag123.xml"/><Relationship Id="rId10" Type="http://schemas.openxmlformats.org/officeDocument/2006/relationships/tags" Target="../tags/tag118.xml"/><Relationship Id="rId19" Type="http://schemas.openxmlformats.org/officeDocument/2006/relationships/tags" Target="../tags/tag127.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s>
</file>

<file path=ppt/slideLayouts/_rels/slideLayout147.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slideMaster" Target="../slideMasters/slideMaster13.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s>
</file>

<file path=ppt/slideLayouts/_rels/slideLayout148.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slideMaster" Target="../slideMasters/slideMaster13.xml"/><Relationship Id="rId2" Type="http://schemas.openxmlformats.org/officeDocument/2006/relationships/tags" Target="../tags/tag144.xml"/><Relationship Id="rId16" Type="http://schemas.openxmlformats.org/officeDocument/2006/relationships/tags" Target="../tags/tag158.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5" Type="http://schemas.openxmlformats.org/officeDocument/2006/relationships/tags" Target="../tags/tag147.xml"/><Relationship Id="rId15" Type="http://schemas.openxmlformats.org/officeDocument/2006/relationships/tags" Target="../tags/tag157.xml"/><Relationship Id="rId10" Type="http://schemas.openxmlformats.org/officeDocument/2006/relationships/tags" Target="../tags/tag152.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s>
</file>

<file path=ppt/slideLayouts/_rels/slideLayout149.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tags" Target="../tags/tag170.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5" Type="http://schemas.openxmlformats.org/officeDocument/2006/relationships/tags" Target="../tags/tag163.xml"/><Relationship Id="rId15" Type="http://schemas.openxmlformats.org/officeDocument/2006/relationships/slideMaster" Target="../slideMasters/slideMaster13.xml"/><Relationship Id="rId10" Type="http://schemas.openxmlformats.org/officeDocument/2006/relationships/tags" Target="../tags/tag168.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Master" Target="../slideMasters/slideMaster13.xml"/><Relationship Id="rId5" Type="http://schemas.openxmlformats.org/officeDocument/2006/relationships/tags" Target="../tags/tag177.xml"/><Relationship Id="rId4" Type="http://schemas.openxmlformats.org/officeDocument/2006/relationships/tags" Target="../tags/tag176.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Master" Target="../slideMasters/slideMaster13.xml"/><Relationship Id="rId5" Type="http://schemas.openxmlformats.org/officeDocument/2006/relationships/tags" Target="../tags/tag182.xml"/><Relationship Id="rId4" Type="http://schemas.openxmlformats.org/officeDocument/2006/relationships/tags" Target="../tags/tag181.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Master" Target="../slideMasters/slideMaster13.xml"/><Relationship Id="rId5" Type="http://schemas.openxmlformats.org/officeDocument/2006/relationships/tags" Target="../tags/tag187.xml"/><Relationship Id="rId4" Type="http://schemas.openxmlformats.org/officeDocument/2006/relationships/tags" Target="../tags/tag186.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slideMaster" Target="../slideMasters/slideMaster13.xml"/><Relationship Id="rId5" Type="http://schemas.openxmlformats.org/officeDocument/2006/relationships/tags" Target="../tags/tag192.xml"/><Relationship Id="rId4" Type="http://schemas.openxmlformats.org/officeDocument/2006/relationships/tags" Target="../tags/tag191.xml"/></Relationships>
</file>

<file path=ppt/slideLayouts/_rels/slideLayout154.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195.xml"/><Relationship Id="rId7" Type="http://schemas.openxmlformats.org/officeDocument/2006/relationships/tags" Target="../tags/tag199.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s>
</file>

<file path=ppt/slideLayouts/_rels/slideLayout155.xml.rels><?xml version="1.0" encoding="UTF-8" standalone="yes"?>
<Relationships xmlns="http://schemas.openxmlformats.org/package/2006/relationships"><Relationship Id="rId8" Type="http://schemas.openxmlformats.org/officeDocument/2006/relationships/slideMaster" Target="../slideMasters/slideMaster13.xml"/><Relationship Id="rId3" Type="http://schemas.openxmlformats.org/officeDocument/2006/relationships/tags" Target="../tags/tag202.xml"/><Relationship Id="rId7" Type="http://schemas.openxmlformats.org/officeDocument/2006/relationships/tags" Target="../tags/tag206.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slideMaster" Target="../slideMasters/slideMaster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5" Type="http://schemas.openxmlformats.org/officeDocument/2006/relationships/tags" Target="../tags/tag211.xml"/><Relationship Id="rId10" Type="http://schemas.openxmlformats.org/officeDocument/2006/relationships/tags" Target="../tags/tag216.xml"/><Relationship Id="rId4" Type="http://schemas.openxmlformats.org/officeDocument/2006/relationships/tags" Target="../tags/tag210.xml"/><Relationship Id="rId9" Type="http://schemas.openxmlformats.org/officeDocument/2006/relationships/tags" Target="../tags/tag215.xml"/></Relationships>
</file>

<file path=ppt/slideLayouts/_rels/slideLayout157.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10" Type="http://schemas.openxmlformats.org/officeDocument/2006/relationships/slideMaster" Target="../slideMasters/slideMaster13.xml"/><Relationship Id="rId4" Type="http://schemas.openxmlformats.org/officeDocument/2006/relationships/tags" Target="../tags/tag221.xml"/><Relationship Id="rId9" Type="http://schemas.openxmlformats.org/officeDocument/2006/relationships/tags" Target="../tags/tag226.xml"/></Relationships>
</file>

<file path=ppt/slideLayouts/_rels/slideLayout158.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5" Type="http://schemas.openxmlformats.org/officeDocument/2006/relationships/tags" Target="../tags/tag231.xml"/><Relationship Id="rId10" Type="http://schemas.openxmlformats.org/officeDocument/2006/relationships/slideMaster" Target="../slideMasters/slideMaster13.xml"/><Relationship Id="rId4" Type="http://schemas.openxmlformats.org/officeDocument/2006/relationships/tags" Target="../tags/tag230.xml"/><Relationship Id="rId9" Type="http://schemas.openxmlformats.org/officeDocument/2006/relationships/tags" Target="../tags/tag235.xml"/></Relationships>
</file>

<file path=ppt/slideLayouts/_rels/slideLayout159.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slideMaster" Target="../slideMasters/slideMaster13.xml"/><Relationship Id="rId4" Type="http://schemas.openxmlformats.org/officeDocument/2006/relationships/tags" Target="../tags/tag239.xml"/><Relationship Id="rId9" Type="http://schemas.openxmlformats.org/officeDocument/2006/relationships/tags" Target="../tags/tag24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10" Type="http://schemas.openxmlformats.org/officeDocument/2006/relationships/slideMaster" Target="../slideMasters/slideMaster13.xml"/><Relationship Id="rId4" Type="http://schemas.openxmlformats.org/officeDocument/2006/relationships/tags" Target="../tags/tag248.xml"/><Relationship Id="rId9" Type="http://schemas.openxmlformats.org/officeDocument/2006/relationships/tags" Target="../tags/tag253.xml"/></Relationships>
</file>

<file path=ppt/slideLayouts/_rels/slideLayout161.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3" Type="http://schemas.openxmlformats.org/officeDocument/2006/relationships/tags" Target="../tags/tag256.xml"/><Relationship Id="rId7" Type="http://schemas.openxmlformats.org/officeDocument/2006/relationships/tags" Target="../tags/tag260.xml"/><Relationship Id="rId12" Type="http://schemas.openxmlformats.org/officeDocument/2006/relationships/tags" Target="../tags/tag265.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5" Type="http://schemas.openxmlformats.org/officeDocument/2006/relationships/tags" Target="../tags/tag258.xml"/><Relationship Id="rId10" Type="http://schemas.openxmlformats.org/officeDocument/2006/relationships/tags" Target="../tags/tag263.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2" Type="http://schemas.openxmlformats.org/officeDocument/2006/relationships/tags" Target="../tags/tag268.xml"/><Relationship Id="rId16" Type="http://schemas.openxmlformats.org/officeDocument/2006/relationships/slideMaster" Target="../slideMasters/slideMaster13.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tags" Target="../tags/tag281.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s>
</file>

<file path=ppt/slideLayouts/_rels/slideLayout163.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tags" Target="../tags/tag294.xml"/><Relationship Id="rId18" Type="http://schemas.openxmlformats.org/officeDocument/2006/relationships/tags" Target="../tags/tag299.xml"/><Relationship Id="rId3" Type="http://schemas.openxmlformats.org/officeDocument/2006/relationships/tags" Target="../tags/tag284.xml"/><Relationship Id="rId21" Type="http://schemas.openxmlformats.org/officeDocument/2006/relationships/tags" Target="../tags/tag302.xml"/><Relationship Id="rId7" Type="http://schemas.openxmlformats.org/officeDocument/2006/relationships/tags" Target="../tags/tag288.xml"/><Relationship Id="rId12" Type="http://schemas.openxmlformats.org/officeDocument/2006/relationships/tags" Target="../tags/tag293.xml"/><Relationship Id="rId17" Type="http://schemas.openxmlformats.org/officeDocument/2006/relationships/tags" Target="../tags/tag298.xml"/><Relationship Id="rId2" Type="http://schemas.openxmlformats.org/officeDocument/2006/relationships/tags" Target="../tags/tag283.xml"/><Relationship Id="rId16" Type="http://schemas.openxmlformats.org/officeDocument/2006/relationships/tags" Target="../tags/tag297.xml"/><Relationship Id="rId20" Type="http://schemas.openxmlformats.org/officeDocument/2006/relationships/tags" Target="../tags/tag301.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tags" Target="../tags/tag296.xml"/><Relationship Id="rId10" Type="http://schemas.openxmlformats.org/officeDocument/2006/relationships/tags" Target="../tags/tag291.xml"/><Relationship Id="rId19" Type="http://schemas.openxmlformats.org/officeDocument/2006/relationships/tags" Target="../tags/tag300.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 Id="rId22"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304.xml"/><Relationship Id="rId1" Type="http://schemas.openxmlformats.org/officeDocument/2006/relationships/tags" Target="../tags/tag303.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8" Type="http://schemas.openxmlformats.org/officeDocument/2006/relationships/tags" Target="../tags/tag315.xml"/><Relationship Id="rId3" Type="http://schemas.openxmlformats.org/officeDocument/2006/relationships/tags" Target="../tags/tag310.xml"/><Relationship Id="rId7" Type="http://schemas.openxmlformats.org/officeDocument/2006/relationships/tags" Target="../tags/tag314.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tags" Target="../tags/tag313.xml"/><Relationship Id="rId5" Type="http://schemas.openxmlformats.org/officeDocument/2006/relationships/tags" Target="../tags/tag312.xml"/><Relationship Id="rId10" Type="http://schemas.openxmlformats.org/officeDocument/2006/relationships/image" Target="../media/image9.emf"/><Relationship Id="rId4" Type="http://schemas.openxmlformats.org/officeDocument/2006/relationships/tags" Target="../tags/tag311.xml"/><Relationship Id="rId9"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4.xml"/><Relationship Id="rId1" Type="http://schemas.openxmlformats.org/officeDocument/2006/relationships/tags" Target="../tags/tag316.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19.xml"/><Relationship Id="rId7" Type="http://schemas.openxmlformats.org/officeDocument/2006/relationships/image" Target="../media/image9.emf"/><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slideMaster" Target="../slideMasters/slideMaster14.xml"/><Relationship Id="rId5" Type="http://schemas.openxmlformats.org/officeDocument/2006/relationships/tags" Target="../tags/tag321.xml"/><Relationship Id="rId4" Type="http://schemas.openxmlformats.org/officeDocument/2006/relationships/tags" Target="../tags/tag320.xml"/></Relationships>
</file>

<file path=ppt/slideLayouts/_rels/slideLayout16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324.xml"/><Relationship Id="rId7" Type="http://schemas.openxmlformats.org/officeDocument/2006/relationships/image" Target="../media/image9.emf"/><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slideMaster" Target="../slideMasters/slideMaster14.xml"/><Relationship Id="rId5" Type="http://schemas.openxmlformats.org/officeDocument/2006/relationships/tags" Target="../tags/tag326.xml"/><Relationship Id="rId4" Type="http://schemas.openxmlformats.org/officeDocument/2006/relationships/tags" Target="../tags/tag32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329.xml"/><Relationship Id="rId7" Type="http://schemas.openxmlformats.org/officeDocument/2006/relationships/image" Target="../media/image11.png"/><Relationship Id="rId2" Type="http://schemas.openxmlformats.org/officeDocument/2006/relationships/tags" Target="../tags/tag328.xml"/><Relationship Id="rId1" Type="http://schemas.openxmlformats.org/officeDocument/2006/relationships/tags" Target="../tags/tag327.xml"/><Relationship Id="rId6" Type="http://schemas.openxmlformats.org/officeDocument/2006/relationships/image" Target="../media/image9.emf"/><Relationship Id="rId5" Type="http://schemas.openxmlformats.org/officeDocument/2006/relationships/slideMaster" Target="../slideMasters/slideMaster14.xml"/><Relationship Id="rId4" Type="http://schemas.openxmlformats.org/officeDocument/2006/relationships/tags" Target="../tags/tag330.xml"/></Relationships>
</file>

<file path=ppt/slideLayouts/_rels/slideLayout171.xml.rels><?xml version="1.0" encoding="UTF-8" standalone="yes"?>
<Relationships xmlns="http://schemas.openxmlformats.org/package/2006/relationships"><Relationship Id="rId8" Type="http://schemas.openxmlformats.org/officeDocument/2006/relationships/slideMaster" Target="../slideMasters/slideMaster14.xml"/><Relationship Id="rId3" Type="http://schemas.openxmlformats.org/officeDocument/2006/relationships/tags" Target="../tags/tag333.xml"/><Relationship Id="rId7" Type="http://schemas.openxmlformats.org/officeDocument/2006/relationships/tags" Target="../tags/tag337.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5" Type="http://schemas.openxmlformats.org/officeDocument/2006/relationships/tags" Target="../tags/tag335.xml"/><Relationship Id="rId10" Type="http://schemas.openxmlformats.org/officeDocument/2006/relationships/image" Target="../media/image11.png"/><Relationship Id="rId4" Type="http://schemas.openxmlformats.org/officeDocument/2006/relationships/tags" Target="../tags/tag334.xml"/><Relationship Id="rId9" Type="http://schemas.openxmlformats.org/officeDocument/2006/relationships/image" Target="../media/image9.emf"/></Relationships>
</file>

<file path=ppt/slideLayouts/_rels/slideLayout172.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image" Target="../media/image11.png"/><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image" Target="../media/image9.emf"/><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slideMaster" Target="../slideMasters/slideMaster14.xml"/><Relationship Id="rId5" Type="http://schemas.openxmlformats.org/officeDocument/2006/relationships/tags" Target="../tags/tag342.xml"/><Relationship Id="rId10" Type="http://schemas.openxmlformats.org/officeDocument/2006/relationships/tags" Target="../tags/tag347.xml"/><Relationship Id="rId4" Type="http://schemas.openxmlformats.org/officeDocument/2006/relationships/tags" Target="../tags/tag341.xml"/><Relationship Id="rId9" Type="http://schemas.openxmlformats.org/officeDocument/2006/relationships/tags" Target="../tags/tag346.xml"/></Relationships>
</file>

<file path=ppt/slideLayouts/_rels/slideLayout173.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image" Target="../media/image11.png"/><Relationship Id="rId3" Type="http://schemas.openxmlformats.org/officeDocument/2006/relationships/tags" Target="../tags/tag350.xml"/><Relationship Id="rId7" Type="http://schemas.openxmlformats.org/officeDocument/2006/relationships/tags" Target="../tags/tag354.xml"/><Relationship Id="rId12" Type="http://schemas.openxmlformats.org/officeDocument/2006/relationships/image" Target="../media/image9.emf"/><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slideMaster" Target="../slideMasters/slideMaster14.xml"/><Relationship Id="rId5" Type="http://schemas.openxmlformats.org/officeDocument/2006/relationships/tags" Target="../tags/tag352.xml"/><Relationship Id="rId10" Type="http://schemas.openxmlformats.org/officeDocument/2006/relationships/tags" Target="../tags/tag357.xml"/><Relationship Id="rId4" Type="http://schemas.openxmlformats.org/officeDocument/2006/relationships/tags" Target="../tags/tag351.xml"/><Relationship Id="rId9" Type="http://schemas.openxmlformats.org/officeDocument/2006/relationships/tags" Target="../tags/tag356.xml"/></Relationships>
</file>

<file path=ppt/slideLayouts/_rels/slideLayout174.xml.rels><?xml version="1.0" encoding="UTF-8" standalone="yes"?>
<Relationships xmlns="http://schemas.openxmlformats.org/package/2006/relationships"><Relationship Id="rId8" Type="http://schemas.openxmlformats.org/officeDocument/2006/relationships/tags" Target="../tags/tag365.xml"/><Relationship Id="rId13" Type="http://schemas.openxmlformats.org/officeDocument/2006/relationships/tags" Target="../tags/tag370.xml"/><Relationship Id="rId3" Type="http://schemas.openxmlformats.org/officeDocument/2006/relationships/tags" Target="../tags/tag360.xml"/><Relationship Id="rId7" Type="http://schemas.openxmlformats.org/officeDocument/2006/relationships/tags" Target="../tags/tag364.xml"/><Relationship Id="rId12" Type="http://schemas.openxmlformats.org/officeDocument/2006/relationships/tags" Target="../tags/tag369.xml"/><Relationship Id="rId2" Type="http://schemas.openxmlformats.org/officeDocument/2006/relationships/tags" Target="../tags/tag359.xml"/><Relationship Id="rId16" Type="http://schemas.openxmlformats.org/officeDocument/2006/relationships/image" Target="../media/image11.png"/><Relationship Id="rId1" Type="http://schemas.openxmlformats.org/officeDocument/2006/relationships/tags" Target="../tags/tag358.xml"/><Relationship Id="rId6" Type="http://schemas.openxmlformats.org/officeDocument/2006/relationships/tags" Target="../tags/tag363.xml"/><Relationship Id="rId11" Type="http://schemas.openxmlformats.org/officeDocument/2006/relationships/tags" Target="../tags/tag368.xml"/><Relationship Id="rId5" Type="http://schemas.openxmlformats.org/officeDocument/2006/relationships/tags" Target="../tags/tag362.xml"/><Relationship Id="rId15" Type="http://schemas.openxmlformats.org/officeDocument/2006/relationships/image" Target="../media/image9.emf"/><Relationship Id="rId10" Type="http://schemas.openxmlformats.org/officeDocument/2006/relationships/tags" Target="../tags/tag367.xml"/><Relationship Id="rId4" Type="http://schemas.openxmlformats.org/officeDocument/2006/relationships/tags" Target="../tags/tag361.xml"/><Relationship Id="rId9" Type="http://schemas.openxmlformats.org/officeDocument/2006/relationships/tags" Target="../tags/tag366.xml"/><Relationship Id="rId14"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18" Type="http://schemas.openxmlformats.org/officeDocument/2006/relationships/image" Target="../media/image9.emf"/><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17" Type="http://schemas.openxmlformats.org/officeDocument/2006/relationships/slideMaster" Target="../slideMasters/slideMaster14.xml"/><Relationship Id="rId2" Type="http://schemas.openxmlformats.org/officeDocument/2006/relationships/tags" Target="../tags/tag372.xml"/><Relationship Id="rId16" Type="http://schemas.openxmlformats.org/officeDocument/2006/relationships/tags" Target="../tags/tag386.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tags" Target="../tags/tag385.xml"/><Relationship Id="rId10" Type="http://schemas.openxmlformats.org/officeDocument/2006/relationships/tags" Target="../tags/tag380.xml"/><Relationship Id="rId19" Type="http://schemas.openxmlformats.org/officeDocument/2006/relationships/image" Target="../media/image11.png"/><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s>
</file>

<file path=ppt/slideLayouts/_rels/slideLayout176.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tags" Target="../tags/tag399.xml"/><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tags" Target="../tags/tag398.xml"/><Relationship Id="rId2" Type="http://schemas.openxmlformats.org/officeDocument/2006/relationships/tags" Target="../tags/tag388.xml"/><Relationship Id="rId16" Type="http://schemas.openxmlformats.org/officeDocument/2006/relationships/image" Target="../media/image11.png"/><Relationship Id="rId1" Type="http://schemas.openxmlformats.org/officeDocument/2006/relationships/tags" Target="../tags/tag387.xml"/><Relationship Id="rId6" Type="http://schemas.openxmlformats.org/officeDocument/2006/relationships/tags" Target="../tags/tag392.xml"/><Relationship Id="rId11" Type="http://schemas.openxmlformats.org/officeDocument/2006/relationships/tags" Target="../tags/tag397.xml"/><Relationship Id="rId5" Type="http://schemas.openxmlformats.org/officeDocument/2006/relationships/tags" Target="../tags/tag391.xml"/><Relationship Id="rId15" Type="http://schemas.openxmlformats.org/officeDocument/2006/relationships/image" Target="../media/image9.emf"/><Relationship Id="rId10" Type="http://schemas.openxmlformats.org/officeDocument/2006/relationships/tags" Target="../tags/tag396.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tags" Target="../tags/tag412.xml"/><Relationship Id="rId3" Type="http://schemas.openxmlformats.org/officeDocument/2006/relationships/tags" Target="../tags/tag402.xml"/><Relationship Id="rId7" Type="http://schemas.openxmlformats.org/officeDocument/2006/relationships/tags" Target="../tags/tag406.xml"/><Relationship Id="rId12" Type="http://schemas.openxmlformats.org/officeDocument/2006/relationships/tags" Target="../tags/tag411.xml"/><Relationship Id="rId2" Type="http://schemas.openxmlformats.org/officeDocument/2006/relationships/tags" Target="../tags/tag401.xml"/><Relationship Id="rId16" Type="http://schemas.openxmlformats.org/officeDocument/2006/relationships/image" Target="../media/image11.png"/><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tags" Target="../tags/tag410.xml"/><Relationship Id="rId5" Type="http://schemas.openxmlformats.org/officeDocument/2006/relationships/tags" Target="../tags/tag404.xml"/><Relationship Id="rId15" Type="http://schemas.openxmlformats.org/officeDocument/2006/relationships/image" Target="../media/image9.emf"/><Relationship Id="rId10" Type="http://schemas.openxmlformats.org/officeDocument/2006/relationships/tags" Target="../tags/tag409.xml"/><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tags" Target="../tags/tag425.xml"/><Relationship Id="rId18" Type="http://schemas.openxmlformats.org/officeDocument/2006/relationships/tags" Target="../tags/tag430.xml"/><Relationship Id="rId3" Type="http://schemas.openxmlformats.org/officeDocument/2006/relationships/tags" Target="../tags/tag415.xml"/><Relationship Id="rId21" Type="http://schemas.openxmlformats.org/officeDocument/2006/relationships/tags" Target="../tags/tag433.xml"/><Relationship Id="rId7" Type="http://schemas.openxmlformats.org/officeDocument/2006/relationships/tags" Target="../tags/tag419.xml"/><Relationship Id="rId12" Type="http://schemas.openxmlformats.org/officeDocument/2006/relationships/tags" Target="../tags/tag424.xml"/><Relationship Id="rId17" Type="http://schemas.openxmlformats.org/officeDocument/2006/relationships/tags" Target="../tags/tag429.xml"/><Relationship Id="rId25" Type="http://schemas.openxmlformats.org/officeDocument/2006/relationships/image" Target="../media/image11.png"/><Relationship Id="rId2" Type="http://schemas.openxmlformats.org/officeDocument/2006/relationships/tags" Target="../tags/tag414.xml"/><Relationship Id="rId16" Type="http://schemas.openxmlformats.org/officeDocument/2006/relationships/tags" Target="../tags/tag428.xml"/><Relationship Id="rId20" Type="http://schemas.openxmlformats.org/officeDocument/2006/relationships/tags" Target="../tags/tag432.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24" Type="http://schemas.openxmlformats.org/officeDocument/2006/relationships/image" Target="../media/image9.emf"/><Relationship Id="rId5" Type="http://schemas.openxmlformats.org/officeDocument/2006/relationships/tags" Target="../tags/tag417.xml"/><Relationship Id="rId15" Type="http://schemas.openxmlformats.org/officeDocument/2006/relationships/tags" Target="../tags/tag427.xml"/><Relationship Id="rId23" Type="http://schemas.openxmlformats.org/officeDocument/2006/relationships/slideMaster" Target="../slideMasters/slideMaster14.xml"/><Relationship Id="rId10" Type="http://schemas.openxmlformats.org/officeDocument/2006/relationships/tags" Target="../tags/tag422.xml"/><Relationship Id="rId19" Type="http://schemas.openxmlformats.org/officeDocument/2006/relationships/tags" Target="../tags/tag431.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tags" Target="../tags/tag426.xml"/><Relationship Id="rId22" Type="http://schemas.openxmlformats.org/officeDocument/2006/relationships/tags" Target="../tags/tag434.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image" Target="../media/image11.png"/><Relationship Id="rId2" Type="http://schemas.openxmlformats.org/officeDocument/2006/relationships/tags" Target="../tags/tag439.xml"/><Relationship Id="rId1" Type="http://schemas.openxmlformats.org/officeDocument/2006/relationships/tags" Target="../tags/tag438.xml"/><Relationship Id="rId6" Type="http://schemas.openxmlformats.org/officeDocument/2006/relationships/image" Target="../media/image9.emf"/><Relationship Id="rId5" Type="http://schemas.openxmlformats.org/officeDocument/2006/relationships/slideMaster" Target="../slideMasters/slideMaster14.xml"/><Relationship Id="rId4" Type="http://schemas.openxmlformats.org/officeDocument/2006/relationships/tags" Target="../tags/tag44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443.xml"/><Relationship Id="rId1" Type="http://schemas.openxmlformats.org/officeDocument/2006/relationships/tags" Target="../tags/tag442.xml"/><Relationship Id="rId4" Type="http://schemas.openxmlformats.org/officeDocument/2006/relationships/image" Target="../media/image11.png"/></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446.xml"/><Relationship Id="rId7" Type="http://schemas.openxmlformats.org/officeDocument/2006/relationships/image" Target="../media/image12.png"/><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slideMaster" Target="../slideMasters/slideMaster15.xml"/><Relationship Id="rId5" Type="http://schemas.openxmlformats.org/officeDocument/2006/relationships/tags" Target="../tags/tag448.xml"/><Relationship Id="rId4" Type="http://schemas.openxmlformats.org/officeDocument/2006/relationships/tags" Target="../tags/tag447.xml"/></Relationships>
</file>

<file path=ppt/slideLayouts/_rels/slideLayout19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451.xml"/><Relationship Id="rId7" Type="http://schemas.openxmlformats.org/officeDocument/2006/relationships/slideMaster" Target="../slideMasters/slideMaster15.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022600" y="0"/>
            <a:ext cx="6121400" cy="16652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de-DE" smtClean="0"/>
          </a:p>
        </p:txBody>
      </p:sp>
      <p:sp>
        <p:nvSpPr>
          <p:cNvPr id="5" name="Rectangle 3"/>
          <p:cNvSpPr>
            <a:spLocks noChangeArrowheads="1"/>
          </p:cNvSpPr>
          <p:nvPr/>
        </p:nvSpPr>
        <p:spPr bwMode="auto">
          <a:xfrm>
            <a:off x="10" y="0"/>
            <a:ext cx="3027363" cy="16652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de-DE" smtClean="0"/>
          </a:p>
        </p:txBody>
      </p:sp>
      <p:sp>
        <p:nvSpPr>
          <p:cNvPr id="6" name="Rectangle 6"/>
          <p:cNvSpPr>
            <a:spLocks noChangeArrowheads="1"/>
          </p:cNvSpPr>
          <p:nvPr/>
        </p:nvSpPr>
        <p:spPr bwMode="auto">
          <a:xfrm>
            <a:off x="20" y="6421439"/>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de-DE" smtClean="0"/>
          </a:p>
        </p:txBody>
      </p:sp>
      <p:pic>
        <p:nvPicPr>
          <p:cNvPr id="7" name="Picture 13" descr="deutsc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3" y="201633"/>
            <a:ext cx="2054225"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Grp="1" noChangeArrowheads="1"/>
          </p:cNvSpPr>
          <p:nvPr>
            <p:ph type="ctrTitle"/>
          </p:nvPr>
        </p:nvSpPr>
        <p:spPr>
          <a:xfrm>
            <a:off x="3384552" y="620713"/>
            <a:ext cx="5400675" cy="874712"/>
          </a:xfrm>
        </p:spPr>
        <p:txBody>
          <a:bodyPr bIns="0" anchor="b"/>
          <a:lstStyle>
            <a:lvl1pPr>
              <a:lnSpc>
                <a:spcPts val="2200"/>
              </a:lnSpc>
              <a:defRPr sz="1800" b="0">
                <a:solidFill>
                  <a:schemeClr val="bg1"/>
                </a:solidFill>
              </a:defRPr>
            </a:lvl1pPr>
          </a:lstStyle>
          <a:p>
            <a:pPr lvl="0"/>
            <a:r>
              <a:rPr lang="de-CH" noProof="0" smtClean="0"/>
              <a:t>Click to edit Master title style</a:t>
            </a:r>
          </a:p>
        </p:txBody>
      </p:sp>
      <p:sp>
        <p:nvSpPr>
          <p:cNvPr id="6149" name="Rectangle 5"/>
          <p:cNvSpPr>
            <a:spLocks noGrp="1" noChangeArrowheads="1"/>
          </p:cNvSpPr>
          <p:nvPr>
            <p:ph type="subTitle" idx="1"/>
          </p:nvPr>
        </p:nvSpPr>
        <p:spPr>
          <a:xfrm>
            <a:off x="719158" y="2338407"/>
            <a:ext cx="8061325" cy="3598863"/>
          </a:xfrm>
        </p:spPr>
        <p:txBody>
          <a:bodyPr/>
          <a:lstStyle>
            <a:lvl1pPr>
              <a:spcAft>
                <a:spcPct val="56000"/>
              </a:spcAft>
              <a:defRPr sz="3400"/>
            </a:lvl1pPr>
          </a:lstStyle>
          <a:p>
            <a:pPr lvl="0"/>
            <a:r>
              <a:rPr lang="de-CH" noProof="0" smtClean="0"/>
              <a:t>Click to edit Master subtitle style</a:t>
            </a:r>
          </a:p>
        </p:txBody>
      </p:sp>
      <p:sp>
        <p:nvSpPr>
          <p:cNvPr id="8" name="Rectangle 7"/>
          <p:cNvSpPr>
            <a:spLocks noGrp="1" noChangeArrowheads="1"/>
          </p:cNvSpPr>
          <p:nvPr>
            <p:ph type="dt" sz="half" idx="10"/>
          </p:nvPr>
        </p:nvSpPr>
        <p:spPr>
          <a:xfrm>
            <a:off x="719158" y="6524645"/>
            <a:ext cx="1296987" cy="144463"/>
          </a:xfrm>
        </p:spPr>
        <p:txBody>
          <a:bodyPr/>
          <a:lstStyle>
            <a:lvl1pPr>
              <a:defRPr sz="1200"/>
            </a:lvl1pPr>
          </a:lstStyle>
          <a:p>
            <a:pPr>
              <a:defRPr/>
            </a:pPr>
            <a:fld id="{2FBCC800-4E1F-4C6F-A1FC-A1B0A8488F68}" type="datetime1">
              <a:rPr lang="en-GB"/>
              <a:pPr>
                <a:defRPr/>
              </a:pPr>
              <a:t>29/08/2017</a:t>
            </a:fld>
            <a:endParaRPr lang="en-GB"/>
          </a:p>
        </p:txBody>
      </p:sp>
      <p:sp>
        <p:nvSpPr>
          <p:cNvPr id="9" name="Rectangle 8"/>
          <p:cNvSpPr>
            <a:spLocks noGrp="1" noChangeArrowheads="1"/>
          </p:cNvSpPr>
          <p:nvPr>
            <p:ph type="ftr" sz="quarter" idx="11"/>
          </p:nvPr>
        </p:nvSpPr>
        <p:spPr>
          <a:xfrm>
            <a:off x="2773373" y="6489721"/>
            <a:ext cx="3959225" cy="231775"/>
          </a:xfrm>
        </p:spPr>
        <p:txBody>
          <a:bodyPr/>
          <a:lstStyle>
            <a:lvl1pPr>
              <a:defRPr sz="1200"/>
            </a:lvl1pPr>
          </a:lstStyle>
          <a:p>
            <a:pPr>
              <a:defRPr/>
            </a:pPr>
            <a:endParaRPr lang="en-GB"/>
          </a:p>
        </p:txBody>
      </p:sp>
      <p:sp>
        <p:nvSpPr>
          <p:cNvPr id="10" name="Rectangle 9"/>
          <p:cNvSpPr>
            <a:spLocks noGrp="1" noChangeArrowheads="1"/>
          </p:cNvSpPr>
          <p:nvPr>
            <p:ph type="sldNum" sz="quarter" idx="12"/>
          </p:nvPr>
        </p:nvSpPr>
        <p:spPr>
          <a:xfrm>
            <a:off x="7632716" y="6489721"/>
            <a:ext cx="1152525" cy="231775"/>
          </a:xfrm>
        </p:spPr>
        <p:txBody>
          <a:bodyPr/>
          <a:lstStyle>
            <a:lvl1pPr>
              <a:defRPr sz="1200"/>
            </a:lvl1pPr>
          </a:lstStyle>
          <a:p>
            <a:pPr>
              <a:defRPr/>
            </a:pPr>
            <a:fld id="{E40C4535-DF7D-4F36-B1BF-3CC9F08DA240}" type="slidenum">
              <a:rPr lang="en-GB"/>
              <a:pPr>
                <a:defRPr/>
              </a:pPr>
              <a:t>‹#›</a:t>
            </a:fld>
            <a:endParaRPr lang="en-GB"/>
          </a:p>
        </p:txBody>
      </p:sp>
    </p:spTree>
    <p:extLst>
      <p:ext uri="{BB962C8B-B14F-4D97-AF65-F5344CB8AC3E}">
        <p14:creationId xmlns:p14="http://schemas.microsoft.com/office/powerpoint/2010/main" val="35416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E788D14F-1CDB-4824-98B8-51A7263029FF}" type="datetime1">
              <a:rPr lang="en-GB"/>
              <a:pPr>
                <a:defRPr/>
              </a:pPr>
              <a:t>29/08/2017</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ABAEDBC-FF1E-43DC-AF21-4D99703252D8}" type="slidenum">
              <a:rPr lang="en-GB"/>
              <a:pPr>
                <a:defRPr/>
              </a:pPr>
              <a:t>‹#›</a:t>
            </a:fld>
            <a:endParaRPr lang="en-GB"/>
          </a:p>
        </p:txBody>
      </p:sp>
    </p:spTree>
    <p:extLst>
      <p:ext uri="{BB962C8B-B14F-4D97-AF65-F5344CB8AC3E}">
        <p14:creationId xmlns:p14="http://schemas.microsoft.com/office/powerpoint/2010/main" val="22395029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712944"/>
            <a:ext cx="5046662" cy="5535456"/>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55509"/>
            <a:ext cx="3170238" cy="862195"/>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42477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38" y="1162283"/>
            <a:ext cx="8329613" cy="600132"/>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37" y="1949459"/>
            <a:ext cx="8329613" cy="4288367"/>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37" y="455507"/>
            <a:ext cx="8329613" cy="509240"/>
          </a:xfrm>
        </p:spPr>
        <p:txBody>
          <a:bodyPr/>
          <a:lstStyle/>
          <a:p>
            <a:r>
              <a:rPr lang="en-US" dirty="0" smtClean="0"/>
              <a:t>insert headline here – up to 1 full-width line</a:t>
            </a:r>
            <a:endParaRPr lang="en-US" dirty="0"/>
          </a:p>
        </p:txBody>
      </p:sp>
    </p:spTree>
    <p:extLst>
      <p:ext uri="{BB962C8B-B14F-4D97-AF65-F5344CB8AC3E}">
        <p14:creationId xmlns:p14="http://schemas.microsoft.com/office/powerpoint/2010/main" val="246609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718735"/>
            <a:ext cx="5038726" cy="4519084"/>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718735"/>
            <a:ext cx="3170238" cy="4519084"/>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37" indent="-171450">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3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369877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6"/>
            <a:ext cx="3170238" cy="4519085"/>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365125" y="455509"/>
            <a:ext cx="3170238" cy="862195"/>
          </a:xfrm>
        </p:spPr>
        <p:txBody>
          <a:bodyPr/>
          <a:lstStyle/>
          <a:p>
            <a:r>
              <a:rPr lang="en-US" dirty="0" smtClean="0"/>
              <a:t>INSERT headline -  TWO LINES all caps</a:t>
            </a:r>
            <a:endParaRPr lang="en-US" dirty="0"/>
          </a:p>
        </p:txBody>
      </p:sp>
      <p:sp>
        <p:nvSpPr>
          <p:cNvPr id="7" name="Content Placeholder 2"/>
          <p:cNvSpPr>
            <a:spLocks noGrp="1"/>
          </p:cNvSpPr>
          <p:nvPr>
            <p:ph idx="1" hasCustomPrompt="1"/>
          </p:nvPr>
        </p:nvSpPr>
        <p:spPr>
          <a:xfrm>
            <a:off x="3656013" y="651935"/>
            <a:ext cx="5038726" cy="5585884"/>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61842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68580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
        <p:nvSpPr>
          <p:cNvPr id="3"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4" name="Slide Number Placeholder 5"/>
          <p:cNvSpPr>
            <a:spLocks noGrp="1"/>
          </p:cNvSpPr>
          <p:nvPr>
            <p:ph type="sldNum" sz="quarter" idx="4"/>
          </p:nvPr>
        </p:nvSpPr>
        <p:spPr>
          <a:xfrm>
            <a:off x="8519739"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5" name="Straight Connector 4"/>
          <p:cNvCxnSpPr/>
          <p:nvPr userDrawn="1"/>
        </p:nvCxnSpPr>
        <p:spPr>
          <a:xfrm>
            <a:off x="365138"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40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Two Conten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574"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578" y="2100868"/>
            <a:ext cx="4023360" cy="3910232"/>
          </a:xfrm>
        </p:spPr>
        <p:txBody>
          <a:bodyPr/>
          <a:lstStyle>
            <a:lvl1pPr marL="228600" indent="-228600">
              <a:lnSpc>
                <a:spcPts val="2400"/>
              </a:lnSpc>
              <a:defRPr sz="1800" spc="0" baseline="0">
                <a:solidFill>
                  <a:schemeClr val="tx1"/>
                </a:solidFill>
              </a:defRPr>
            </a:lvl1pPr>
            <a:lvl2pPr marL="461963" indent="-233363">
              <a:lnSpc>
                <a:spcPts val="2400"/>
              </a:lnSpc>
              <a:defRPr sz="1600" spc="0" baseline="0">
                <a:solidFill>
                  <a:schemeClr val="tx1"/>
                </a:solidFill>
              </a:defRPr>
            </a:lvl2pPr>
            <a:lvl3pPr marL="633413" indent="-227013">
              <a:lnSpc>
                <a:spcPts val="2400"/>
              </a:lnSpc>
              <a:defRPr sz="1400" spc="0" baseline="0">
                <a:solidFill>
                  <a:schemeClr val="tx1"/>
                </a:solidFill>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74553"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3600" y="2100868"/>
            <a:ext cx="4023360" cy="3910232"/>
          </a:xfrm>
        </p:spPr>
        <p:txBody>
          <a:bodyPr/>
          <a:lstStyle>
            <a:lvl1pPr marL="231775" indent="-231775">
              <a:lnSpc>
                <a:spcPts val="2400"/>
              </a:lnSpc>
              <a:defRPr lang="en-US" sz="1800" b="1" kern="1200" spc="0" baseline="0" dirty="0" smtClean="0">
                <a:solidFill>
                  <a:schemeClr val="tx1"/>
                </a:solidFill>
                <a:latin typeface="+mn-lt"/>
                <a:ea typeface="+mn-ea"/>
                <a:cs typeface="+mn-cs"/>
              </a:defRPr>
            </a:lvl1pPr>
            <a:lvl2pPr marL="461963" indent="-230188">
              <a:lnSpc>
                <a:spcPts val="2400"/>
              </a:lnSpc>
              <a:defRPr lang="en-US" sz="1600" b="1" kern="1200" spc="0" baseline="0" dirty="0" smtClean="0">
                <a:solidFill>
                  <a:schemeClr val="tx1"/>
                </a:solidFill>
                <a:latin typeface="+mn-lt"/>
                <a:ea typeface="+mn-ea"/>
                <a:cs typeface="+mn-cs"/>
              </a:defRPr>
            </a:lvl2pPr>
            <a:lvl3pPr marL="682625" indent="-220663">
              <a:lnSpc>
                <a:spcPts val="2400"/>
              </a:lnSpc>
              <a:defRPr lang="en-US" sz="1400" b="1" kern="1200" spc="0" baseline="0" dirty="0" smtClean="0">
                <a:solidFill>
                  <a:schemeClr val="tx1"/>
                </a:solidFill>
                <a:latin typeface="+mn-lt"/>
                <a:ea typeface="+mn-ea"/>
                <a:cs typeface="+mn-cs"/>
              </a:defRPr>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9" name="Footer Placeholder 4"/>
          <p:cNvSpPr>
            <a:spLocks noGrp="1"/>
          </p:cNvSpPr>
          <p:nvPr>
            <p:ph type="ftr" sz="quarter" idx="11"/>
          </p:nvPr>
        </p:nvSpPr>
        <p:spPr>
          <a:xfrm>
            <a:off x="6245225" y="640638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10" name="Slide Number Placeholder 5"/>
          <p:cNvSpPr>
            <a:spLocks noGrp="1"/>
          </p:cNvSpPr>
          <p:nvPr>
            <p:ph type="sldNum" sz="quarter" idx="12"/>
          </p:nvPr>
        </p:nvSpPr>
        <p:spPr>
          <a:xfrm>
            <a:off x="8394731" y="6401896"/>
            <a:ext cx="384175" cy="365125"/>
          </a:xfrm>
        </p:spPr>
        <p:txBody>
          <a:bodyPr/>
          <a:lstStyle>
            <a:lvl1pPr algn="r">
              <a:defRPr sz="1000">
                <a:solidFill>
                  <a:schemeClr val="bg1"/>
                </a:solidFill>
              </a:defRPr>
            </a:lvl1pPr>
          </a:lstStyle>
          <a:p>
            <a:pPr>
              <a:defRPr/>
            </a:pPr>
            <a:fld id="{294F0542-EF93-44B7-A29F-93C54DD98A3B}" type="slidenum">
              <a:rPr lang="en-US">
                <a:solidFill>
                  <a:srgbClr val="FFFFFF"/>
                </a:solidFill>
              </a:rPr>
              <a:pPr>
                <a:defRPr/>
              </a:pPr>
              <a:t>‹#›</a:t>
            </a:fld>
            <a:endParaRPr lang="en-US" dirty="0">
              <a:solidFill>
                <a:srgbClr val="FFFFFF"/>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2576753"/>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0088" y="463470"/>
            <a:ext cx="7983537" cy="498599"/>
          </a:xfrm>
        </p:spPr>
        <p:txBody>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408740"/>
            <a:ext cx="2133600" cy="365125"/>
          </a:xfrm>
          <a:prstGeom prst="rect">
            <a:avLst/>
          </a:prstGeom>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r>
              <a:rPr lang="en-US" smtClean="0"/>
              <a:t>Bill &amp; Melinda Gates Foundation    |</a:t>
            </a:r>
            <a:endParaRPr lang="en-US"/>
          </a:p>
        </p:txBody>
      </p:sp>
      <p:sp>
        <p:nvSpPr>
          <p:cNvPr id="6" name="Slide Number Placeholder 5"/>
          <p:cNvSpPr>
            <a:spLocks noGrp="1"/>
          </p:cNvSpPr>
          <p:nvPr>
            <p:ph type="sldNum" sz="quarter" idx="12"/>
          </p:nvPr>
        </p:nvSpPr>
        <p:spPr/>
        <p:txBody>
          <a:bodyPr/>
          <a:lstStyle>
            <a:lvl1pPr algn="r" defTabSz="914400" fontAlgn="base">
              <a:spcBef>
                <a:spcPct val="0"/>
              </a:spcBef>
              <a:spcAft>
                <a:spcPct val="0"/>
              </a:spcAft>
              <a:defRPr sz="1000">
                <a:solidFill>
                  <a:srgbClr val="FFFFFF"/>
                </a:solidFill>
                <a:latin typeface="Times New Roman" pitchFamily="18" charset="0"/>
                <a:ea typeface="MS PGothic" pitchFamily="34" charset="-128"/>
              </a:defRPr>
            </a:lvl1pPr>
          </a:lstStyle>
          <a:p>
            <a:pPr>
              <a:defRPr/>
            </a:pPr>
            <a:fld id="{69DEFEAB-4B8C-4D93-8C05-A6668ED5AB0B}" type="slidenum">
              <a:rPr lang="en-US"/>
              <a:pPr>
                <a:defRPr/>
              </a:pPr>
              <a:t>‹#›</a:t>
            </a:fld>
            <a:endParaRPr lang="en-US" dirty="0"/>
          </a:p>
        </p:txBody>
      </p:sp>
    </p:spTree>
    <p:extLst>
      <p:ext uri="{BB962C8B-B14F-4D97-AF65-F5344CB8AC3E}">
        <p14:creationId xmlns:p14="http://schemas.microsoft.com/office/powerpoint/2010/main" val="1081040507"/>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408740"/>
            <a:ext cx="2133600" cy="365125"/>
          </a:xfrm>
          <a:prstGeom prst="rect">
            <a:avLst/>
          </a:prstGeom>
        </p:spPr>
        <p:txBody>
          <a:bodyPr/>
          <a:lstStyle/>
          <a:p>
            <a:pPr fontAlgn="auto">
              <a:spcBef>
                <a:spcPts val="0"/>
              </a:spcBef>
              <a:spcAft>
                <a:spcPts val="0"/>
              </a:spcAft>
            </a:pPr>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Bill &amp; Melinda Gates Foundation    |</a:t>
            </a:r>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C0A559-C288-4C6F-A26B-55217BC0F721}"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36236419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75" y="1321542"/>
            <a:ext cx="8161338" cy="4655396"/>
          </a:xfrm>
        </p:spPr>
        <p:txBody>
          <a:bodyPr/>
          <a:lstStyle>
            <a:lvl1pPr>
              <a:lnSpc>
                <a:spcPts val="2600"/>
              </a:lnSpc>
              <a:buClr>
                <a:schemeClr val="accent2"/>
              </a:buClr>
              <a:defRPr spc="0" baseline="0"/>
            </a:lvl1pPr>
            <a:lvl2pPr>
              <a:lnSpc>
                <a:spcPts val="2400"/>
              </a:lnSpc>
              <a:buClr>
                <a:schemeClr val="accent2"/>
              </a:buClr>
              <a:defRPr spc="0" baseline="0"/>
            </a:lvl2pPr>
            <a:lvl3pPr marL="682625" indent="-225425">
              <a:lnSpc>
                <a:spcPts val="2500"/>
              </a:lnSpc>
              <a:buClr>
                <a:schemeClr val="accent2"/>
              </a:buClr>
              <a:defRPr lang="en-US" sz="1600" b="1" kern="1200" spc="0" baseline="0" dirty="0" smtClean="0">
                <a:solidFill>
                  <a:schemeClr val="tx1"/>
                </a:solidFill>
                <a:latin typeface="+mn-lt"/>
                <a:ea typeface="+mn-ea"/>
                <a:cs typeface="+mn-cs"/>
              </a:defRPr>
            </a:lvl3pPr>
            <a:lvl4pPr>
              <a:lnSpc>
                <a:spcPts val="2000"/>
              </a:lnSpc>
              <a:defRPr lang="en-US" sz="1600" b="1" kern="1200" spc="0" baseline="0" dirty="0" smtClean="0">
                <a:solidFill>
                  <a:schemeClr val="tx1"/>
                </a:solidFill>
                <a:latin typeface="+mn-lt"/>
                <a:ea typeface="+mn-ea"/>
                <a:cs typeface="+mn-cs"/>
              </a:defRPr>
            </a:lvl4pPr>
            <a:lvl5pPr>
              <a:lnSpc>
                <a:spcPts val="1700"/>
              </a:lnSpc>
              <a:defRPr lang="en-US" sz="1400" b="1" kern="1200" spc="0" baseline="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6" name="Footer Placeholder 4"/>
          <p:cNvSpPr>
            <a:spLocks noGrp="1"/>
          </p:cNvSpPr>
          <p:nvPr>
            <p:ph type="ftr" sz="quarter" idx="11"/>
          </p:nvPr>
        </p:nvSpPr>
        <p:spPr>
          <a:xfrm>
            <a:off x="6245225" y="640682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7" name="Slide Number Placeholder 5"/>
          <p:cNvSpPr>
            <a:spLocks noGrp="1"/>
          </p:cNvSpPr>
          <p:nvPr>
            <p:ph type="sldNum" sz="quarter" idx="12"/>
          </p:nvPr>
        </p:nvSpPr>
        <p:spPr>
          <a:xfrm>
            <a:off x="8394731" y="6401896"/>
            <a:ext cx="384175" cy="365125"/>
          </a:xfrm>
        </p:spPr>
        <p:txBody>
          <a:bodyPr/>
          <a:lstStyle>
            <a:lvl1pPr algn="r">
              <a:defRPr sz="1000">
                <a:solidFill>
                  <a:schemeClr val="bg1"/>
                </a:solidFill>
              </a:defRPr>
            </a:lvl1pPr>
          </a:lstStyle>
          <a:p>
            <a:pPr>
              <a:defRPr/>
            </a:pPr>
            <a:fld id="{921D3E8D-921F-4608-84ED-3CA3202879F7}" type="slidenum">
              <a:rPr lang="en-US">
                <a:solidFill>
                  <a:srgbClr val="FFFFFF"/>
                </a:solidFill>
              </a:rPr>
              <a:pPr>
                <a:defRPr/>
              </a:pPr>
              <a:t>‹#›</a:t>
            </a:fld>
            <a:endParaRPr lang="en-US" dirty="0">
              <a:solidFill>
                <a:srgbClr val="FFFFFF"/>
              </a:solidFill>
            </a:endParaRPr>
          </a:p>
        </p:txBody>
      </p:sp>
      <p:sp>
        <p:nvSpPr>
          <p:cNvPr id="8" name="Title 7"/>
          <p:cNvSpPr>
            <a:spLocks noGrp="1"/>
          </p:cNvSpPr>
          <p:nvPr>
            <p:ph type="title"/>
          </p:nvPr>
        </p:nvSpPr>
        <p:spPr>
          <a:xfrm>
            <a:off x="536575" y="483694"/>
            <a:ext cx="8161338" cy="498599"/>
          </a:xfrm>
        </p:spPr>
        <p:txBody>
          <a:bodyP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1870508370"/>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65141" y="629571"/>
            <a:ext cx="8329613" cy="697576"/>
          </a:xfrm>
          <a:prstGeom prst="rect">
            <a:avLst/>
          </a:prstGeo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65141" y="1718738"/>
            <a:ext cx="8329613" cy="4519083"/>
          </a:xfrm>
          <a:prstGeom prst="rect">
            <a:avLst/>
          </a:prstGeom>
        </p:spPr>
        <p:txBody>
          <a:bodyPr/>
          <a:lstStyle>
            <a:lvl1pPr marL="177404" indent="-177404">
              <a:buClr>
                <a:schemeClr val="tx2"/>
              </a:buClr>
              <a:buFont typeface="Wingdings" pitchFamily="2" charset="2"/>
              <a:buChar char="§"/>
              <a:defRPr b="0"/>
            </a:lvl1pPr>
            <a:lvl2pPr marL="342900" indent="-165497">
              <a:buFont typeface="Arial" pitchFamily="34" charset="0"/>
              <a:buChar char="•"/>
              <a:defRPr/>
            </a:lvl2pPr>
            <a:lvl3pPr marL="685800" indent="-163116">
              <a:buFont typeface="Arial" pitchFamily="34" charset="0"/>
              <a:buChar char="–"/>
              <a:defRPr/>
            </a:lvl3pPr>
            <a:lvl4pPr marL="1026319" indent="-163116">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29135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3" y="1090616"/>
            <a:ext cx="2016125" cy="5038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1090616"/>
            <a:ext cx="5897562" cy="503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4C4DB75C-880E-4039-AE72-CC10E2B7051D}" type="datetime1">
              <a:rPr lang="en-GB"/>
              <a:pPr>
                <a:defRPr/>
              </a:pPr>
              <a:t>29/08/2017</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D1273A7-FB7B-4E3F-BFF7-BC153FD85876}" type="slidenum">
              <a:rPr lang="en-GB"/>
              <a:pPr>
                <a:defRPr/>
              </a:pPr>
              <a:t>‹#›</a:t>
            </a:fld>
            <a:endParaRPr lang="en-GB"/>
          </a:p>
        </p:txBody>
      </p:sp>
    </p:spTree>
    <p:extLst>
      <p:ext uri="{BB962C8B-B14F-4D97-AF65-F5344CB8AC3E}">
        <p14:creationId xmlns:p14="http://schemas.microsoft.com/office/powerpoint/2010/main" val="20698587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29"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userDrawn="1"/>
        </p:nvCxnSpPr>
        <p:spPr>
          <a:xfrm>
            <a:off x="365128"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94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2486274"/>
            <a:ext cx="8347074" cy="949079"/>
          </a:xfrm>
          <a:prstGeom prst="rect">
            <a:avLst/>
          </a:prstGeom>
        </p:spPr>
        <p:txBody>
          <a:bodyPr anchor="ctr"/>
          <a:lstStyle>
            <a:lvl1pPr>
              <a:lnSpc>
                <a:spcPts val="2300"/>
              </a:lnSpc>
              <a:defRPr sz="2300"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28" y="3501611"/>
            <a:ext cx="8347075" cy="586885"/>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8" y="5413249"/>
            <a:ext cx="8329613" cy="1014491"/>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8" y="4657346"/>
            <a:ext cx="8347075" cy="366183"/>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srgbClr val="000000">
                  <a:lumMod val="50000"/>
                  <a:lumOff val="50000"/>
                </a:srgbClr>
              </a:solidFill>
            </a:endParaRPr>
          </a:p>
        </p:txBody>
      </p:sp>
      <p:cxnSp>
        <p:nvCxnSpPr>
          <p:cNvPr id="11" name="Straight Connector 10"/>
          <p:cNvCxnSpPr/>
          <p:nvPr userDrawn="1"/>
        </p:nvCxnSpPr>
        <p:spPr>
          <a:xfrm>
            <a:off x="365128" y="429371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08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68580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dirty="0" smtClean="0"/>
              <a:t>CLICK TO EDIT TEXT</a:t>
            </a:r>
          </a:p>
        </p:txBody>
      </p:sp>
    </p:spTree>
    <p:extLst>
      <p:ext uri="{BB962C8B-B14F-4D97-AF65-F5344CB8AC3E}">
        <p14:creationId xmlns:p14="http://schemas.microsoft.com/office/powerpoint/2010/main" val="1798525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7" y="1718735"/>
            <a:ext cx="8329613" cy="4519084"/>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7" y="455508"/>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275492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7" y="1519628"/>
            <a:ext cx="8329613" cy="398213"/>
          </a:xfrm>
        </p:spPr>
        <p:txBody>
          <a:bodyPr/>
          <a:lstStyle>
            <a:lvl1pPr>
              <a:lnSpc>
                <a:spcPts val="15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8" y="2038299"/>
            <a:ext cx="8347075" cy="4221604"/>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27" y="455508"/>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244003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712944"/>
            <a:ext cx="5046662" cy="5535456"/>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55508"/>
            <a:ext cx="3170238" cy="862195"/>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11018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28" y="1162282"/>
            <a:ext cx="8329613" cy="600132"/>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27" y="1949453"/>
            <a:ext cx="8329613" cy="4288367"/>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27" y="455507"/>
            <a:ext cx="8329613" cy="509240"/>
          </a:xfrm>
        </p:spPr>
        <p:txBody>
          <a:bodyPr/>
          <a:lstStyle/>
          <a:p>
            <a:r>
              <a:rPr lang="en-US" dirty="0" smtClean="0"/>
              <a:t>insert headline here – up to 1 full-width line</a:t>
            </a:r>
            <a:endParaRPr lang="en-US" dirty="0"/>
          </a:p>
        </p:txBody>
      </p:sp>
    </p:spTree>
    <p:extLst>
      <p:ext uri="{BB962C8B-B14F-4D97-AF65-F5344CB8AC3E}">
        <p14:creationId xmlns:p14="http://schemas.microsoft.com/office/powerpoint/2010/main" val="35263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718735"/>
            <a:ext cx="5038726" cy="4519084"/>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718735"/>
            <a:ext cx="3170238" cy="4519084"/>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37" indent="-171450">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7" y="455508"/>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245731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5"/>
            <a:ext cx="3170238" cy="4519085"/>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365125" y="455508"/>
            <a:ext cx="3170238" cy="862195"/>
          </a:xfrm>
        </p:spPr>
        <p:txBody>
          <a:bodyPr/>
          <a:lstStyle/>
          <a:p>
            <a:r>
              <a:rPr lang="en-US" dirty="0" smtClean="0"/>
              <a:t>INSERT headline -  TWO LINES all caps</a:t>
            </a:r>
            <a:endParaRPr lang="en-US" dirty="0"/>
          </a:p>
        </p:txBody>
      </p:sp>
      <p:sp>
        <p:nvSpPr>
          <p:cNvPr id="7" name="Content Placeholder 2"/>
          <p:cNvSpPr>
            <a:spLocks noGrp="1"/>
          </p:cNvSpPr>
          <p:nvPr>
            <p:ph idx="1" hasCustomPrompt="1"/>
          </p:nvPr>
        </p:nvSpPr>
        <p:spPr>
          <a:xfrm>
            <a:off x="3656013" y="651935"/>
            <a:ext cx="5038726" cy="5585884"/>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288235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68580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
        <p:nvSpPr>
          <p:cNvPr id="3"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4" name="Slide Number Placeholder 5"/>
          <p:cNvSpPr>
            <a:spLocks noGrp="1"/>
          </p:cNvSpPr>
          <p:nvPr>
            <p:ph type="sldNum" sz="quarter" idx="4"/>
          </p:nvPr>
        </p:nvSpPr>
        <p:spPr>
          <a:xfrm>
            <a:off x="8519729"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5" name="Straight Connector 4"/>
          <p:cNvCxnSpPr/>
          <p:nvPr userDrawn="1"/>
        </p:nvCxnSpPr>
        <p:spPr>
          <a:xfrm>
            <a:off x="365128"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35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19142" y="1090616"/>
            <a:ext cx="8066087" cy="503237"/>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19158" y="1666890"/>
            <a:ext cx="8061325" cy="4462463"/>
          </a:xfrm>
        </p:spPr>
        <p:txBody>
          <a:bodyPr/>
          <a:lstStyle/>
          <a:p>
            <a:pPr lvl="0"/>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fld id="{C5AFF564-1916-4B48-896E-D6D5F8C69499}" type="datetime1">
              <a:rPr lang="en-GB"/>
              <a:pPr>
                <a:defRPr/>
              </a:pPr>
              <a:t>29/08/2017</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333B10A-4D81-4690-BE4D-551D4CCFE9F9}" type="slidenum">
              <a:rPr lang="en-GB"/>
              <a:pPr>
                <a:defRPr/>
              </a:pPr>
              <a:t>‹#›</a:t>
            </a:fld>
            <a:endParaRPr lang="en-GB"/>
          </a:p>
        </p:txBody>
      </p:sp>
    </p:spTree>
    <p:extLst>
      <p:ext uri="{BB962C8B-B14F-4D97-AF65-F5344CB8AC3E}">
        <p14:creationId xmlns:p14="http://schemas.microsoft.com/office/powerpoint/2010/main" val="193711277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wo Conten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574"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578" y="2100868"/>
            <a:ext cx="4023360" cy="3910232"/>
          </a:xfrm>
        </p:spPr>
        <p:txBody>
          <a:bodyPr/>
          <a:lstStyle>
            <a:lvl1pPr marL="228600" indent="-228600">
              <a:lnSpc>
                <a:spcPts val="2400"/>
              </a:lnSpc>
              <a:defRPr sz="1800" spc="0" baseline="0">
                <a:solidFill>
                  <a:schemeClr val="tx1"/>
                </a:solidFill>
              </a:defRPr>
            </a:lvl1pPr>
            <a:lvl2pPr marL="461963" indent="-233363">
              <a:lnSpc>
                <a:spcPts val="2400"/>
              </a:lnSpc>
              <a:defRPr sz="1600" spc="0" baseline="0">
                <a:solidFill>
                  <a:schemeClr val="tx1"/>
                </a:solidFill>
              </a:defRPr>
            </a:lvl2pPr>
            <a:lvl3pPr marL="633413" indent="-227013">
              <a:lnSpc>
                <a:spcPts val="2400"/>
              </a:lnSpc>
              <a:defRPr sz="1400" spc="0" baseline="0">
                <a:solidFill>
                  <a:schemeClr val="tx1"/>
                </a:solidFill>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74553"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3600" y="2100868"/>
            <a:ext cx="4023360" cy="3910232"/>
          </a:xfrm>
        </p:spPr>
        <p:txBody>
          <a:bodyPr/>
          <a:lstStyle>
            <a:lvl1pPr marL="231775" indent="-231775">
              <a:lnSpc>
                <a:spcPts val="2400"/>
              </a:lnSpc>
              <a:defRPr lang="en-US" sz="1800" b="1" kern="1200" spc="0" baseline="0" dirty="0" smtClean="0">
                <a:solidFill>
                  <a:schemeClr val="tx1"/>
                </a:solidFill>
                <a:latin typeface="+mn-lt"/>
                <a:ea typeface="+mn-ea"/>
                <a:cs typeface="+mn-cs"/>
              </a:defRPr>
            </a:lvl1pPr>
            <a:lvl2pPr marL="461963" indent="-230188">
              <a:lnSpc>
                <a:spcPts val="2400"/>
              </a:lnSpc>
              <a:defRPr lang="en-US" sz="1600" b="1" kern="1200" spc="0" baseline="0" dirty="0" smtClean="0">
                <a:solidFill>
                  <a:schemeClr val="tx1"/>
                </a:solidFill>
                <a:latin typeface="+mn-lt"/>
                <a:ea typeface="+mn-ea"/>
                <a:cs typeface="+mn-cs"/>
              </a:defRPr>
            </a:lvl2pPr>
            <a:lvl3pPr marL="682625" indent="-220663">
              <a:lnSpc>
                <a:spcPts val="2400"/>
              </a:lnSpc>
              <a:defRPr lang="en-US" sz="1400" b="1" kern="1200" spc="0" baseline="0" dirty="0" smtClean="0">
                <a:solidFill>
                  <a:schemeClr val="tx1"/>
                </a:solidFill>
                <a:latin typeface="+mn-lt"/>
                <a:ea typeface="+mn-ea"/>
                <a:cs typeface="+mn-cs"/>
              </a:defRPr>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9" name="Footer Placeholder 4"/>
          <p:cNvSpPr>
            <a:spLocks noGrp="1"/>
          </p:cNvSpPr>
          <p:nvPr>
            <p:ph type="ftr" sz="quarter" idx="11"/>
          </p:nvPr>
        </p:nvSpPr>
        <p:spPr>
          <a:xfrm>
            <a:off x="6245225" y="640638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10" name="Slide Number Placeholder 5"/>
          <p:cNvSpPr>
            <a:spLocks noGrp="1"/>
          </p:cNvSpPr>
          <p:nvPr>
            <p:ph type="sldNum" sz="quarter" idx="12"/>
          </p:nvPr>
        </p:nvSpPr>
        <p:spPr>
          <a:xfrm>
            <a:off x="8394721" y="6401895"/>
            <a:ext cx="384175" cy="365125"/>
          </a:xfrm>
        </p:spPr>
        <p:txBody>
          <a:bodyPr/>
          <a:lstStyle>
            <a:lvl1pPr algn="r">
              <a:defRPr sz="1000">
                <a:solidFill>
                  <a:schemeClr val="bg1"/>
                </a:solidFill>
              </a:defRPr>
            </a:lvl1pPr>
          </a:lstStyle>
          <a:p>
            <a:pPr>
              <a:defRPr/>
            </a:pPr>
            <a:fld id="{294F0542-EF93-44B7-A29F-93C54DD98A3B}" type="slidenum">
              <a:rPr lang="en-US">
                <a:solidFill>
                  <a:srgbClr val="FFFFFF"/>
                </a:solidFill>
              </a:rPr>
              <a:pPr>
                <a:defRPr/>
              </a:pPr>
              <a:t>‹#›</a:t>
            </a:fld>
            <a:endParaRPr lang="en-US" dirty="0">
              <a:solidFill>
                <a:srgbClr val="FFFFFF"/>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4540901"/>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0088" y="463463"/>
            <a:ext cx="7983537" cy="498599"/>
          </a:xfrm>
        </p:spPr>
        <p:txBody>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408740"/>
            <a:ext cx="2133600" cy="365125"/>
          </a:xfrm>
          <a:prstGeom prst="rect">
            <a:avLst/>
          </a:prstGeom>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r>
              <a:rPr lang="en-US" smtClean="0"/>
              <a:t>Bill &amp; Melinda Gates Foundation    |</a:t>
            </a:r>
            <a:endParaRPr lang="en-US"/>
          </a:p>
        </p:txBody>
      </p:sp>
      <p:sp>
        <p:nvSpPr>
          <p:cNvPr id="6" name="Slide Number Placeholder 5"/>
          <p:cNvSpPr>
            <a:spLocks noGrp="1"/>
          </p:cNvSpPr>
          <p:nvPr>
            <p:ph type="sldNum" sz="quarter" idx="12"/>
          </p:nvPr>
        </p:nvSpPr>
        <p:spPr/>
        <p:txBody>
          <a:bodyPr/>
          <a:lstStyle>
            <a:lvl1pPr algn="r" defTabSz="914400" fontAlgn="base">
              <a:spcBef>
                <a:spcPct val="0"/>
              </a:spcBef>
              <a:spcAft>
                <a:spcPct val="0"/>
              </a:spcAft>
              <a:defRPr sz="1000">
                <a:solidFill>
                  <a:srgbClr val="FFFFFF"/>
                </a:solidFill>
                <a:latin typeface="Times New Roman" pitchFamily="18" charset="0"/>
                <a:ea typeface="MS PGothic" pitchFamily="34" charset="-128"/>
              </a:defRPr>
            </a:lvl1pPr>
          </a:lstStyle>
          <a:p>
            <a:pPr>
              <a:defRPr/>
            </a:pPr>
            <a:fld id="{69DEFEAB-4B8C-4D93-8C05-A6668ED5AB0B}" type="slidenum">
              <a:rPr lang="en-US"/>
              <a:pPr>
                <a:defRPr/>
              </a:pPr>
              <a:t>‹#›</a:t>
            </a:fld>
            <a:endParaRPr lang="en-US" dirty="0"/>
          </a:p>
        </p:txBody>
      </p:sp>
    </p:spTree>
    <p:extLst>
      <p:ext uri="{BB962C8B-B14F-4D97-AF65-F5344CB8AC3E}">
        <p14:creationId xmlns:p14="http://schemas.microsoft.com/office/powerpoint/2010/main" val="3482289868"/>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408740"/>
            <a:ext cx="2133600" cy="365125"/>
          </a:xfrm>
          <a:prstGeom prst="rect">
            <a:avLst/>
          </a:prstGeom>
        </p:spPr>
        <p:txBody>
          <a:bodyPr/>
          <a:lstStyle/>
          <a:p>
            <a:pPr fontAlgn="auto">
              <a:spcBef>
                <a:spcPts val="0"/>
              </a:spcBef>
              <a:spcAft>
                <a:spcPts val="0"/>
              </a:spcAft>
            </a:pPr>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Bill &amp; Melinda Gates Foundation    |</a:t>
            </a:r>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C0A559-C288-4C6F-A26B-55217BC0F721}"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413312811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8138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75" y="1321542"/>
            <a:ext cx="8161338" cy="4655396"/>
          </a:xfrm>
        </p:spPr>
        <p:txBody>
          <a:bodyPr/>
          <a:lstStyle>
            <a:lvl1pPr>
              <a:lnSpc>
                <a:spcPts val="2600"/>
              </a:lnSpc>
              <a:buClr>
                <a:schemeClr val="accent2"/>
              </a:buClr>
              <a:defRPr spc="0" baseline="0"/>
            </a:lvl1pPr>
            <a:lvl2pPr>
              <a:lnSpc>
                <a:spcPts val="2400"/>
              </a:lnSpc>
              <a:buClr>
                <a:schemeClr val="accent2"/>
              </a:buClr>
              <a:defRPr spc="0" baseline="0"/>
            </a:lvl2pPr>
            <a:lvl3pPr marL="682625" indent="-225425">
              <a:lnSpc>
                <a:spcPts val="2500"/>
              </a:lnSpc>
              <a:buClr>
                <a:schemeClr val="accent2"/>
              </a:buClr>
              <a:defRPr lang="en-US" sz="1600" b="1" kern="1200" spc="0" baseline="0" dirty="0" smtClean="0">
                <a:solidFill>
                  <a:schemeClr val="tx1"/>
                </a:solidFill>
                <a:latin typeface="+mn-lt"/>
                <a:ea typeface="+mn-ea"/>
                <a:cs typeface="+mn-cs"/>
              </a:defRPr>
            </a:lvl3pPr>
            <a:lvl4pPr>
              <a:lnSpc>
                <a:spcPts val="2000"/>
              </a:lnSpc>
              <a:defRPr lang="en-US" sz="1600" b="1" kern="1200" spc="0" baseline="0" dirty="0" smtClean="0">
                <a:solidFill>
                  <a:schemeClr val="tx1"/>
                </a:solidFill>
                <a:latin typeface="+mn-lt"/>
                <a:ea typeface="+mn-ea"/>
                <a:cs typeface="+mn-cs"/>
              </a:defRPr>
            </a:lvl4pPr>
            <a:lvl5pPr>
              <a:lnSpc>
                <a:spcPts val="1700"/>
              </a:lnSpc>
              <a:defRPr lang="en-US" sz="1400" b="1" kern="1200" spc="0" baseline="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6" name="Footer Placeholder 4"/>
          <p:cNvSpPr>
            <a:spLocks noGrp="1"/>
          </p:cNvSpPr>
          <p:nvPr>
            <p:ph type="ftr" sz="quarter" idx="11"/>
          </p:nvPr>
        </p:nvSpPr>
        <p:spPr>
          <a:xfrm>
            <a:off x="6245225" y="6406827"/>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7" name="Slide Number Placeholder 5"/>
          <p:cNvSpPr>
            <a:spLocks noGrp="1"/>
          </p:cNvSpPr>
          <p:nvPr>
            <p:ph type="sldNum" sz="quarter" idx="12"/>
          </p:nvPr>
        </p:nvSpPr>
        <p:spPr>
          <a:xfrm>
            <a:off x="8394721" y="6401895"/>
            <a:ext cx="384175" cy="365125"/>
          </a:xfrm>
        </p:spPr>
        <p:txBody>
          <a:bodyPr/>
          <a:lstStyle>
            <a:lvl1pPr algn="r">
              <a:defRPr sz="1000">
                <a:solidFill>
                  <a:schemeClr val="bg1"/>
                </a:solidFill>
              </a:defRPr>
            </a:lvl1pPr>
          </a:lstStyle>
          <a:p>
            <a:pPr>
              <a:defRPr/>
            </a:pPr>
            <a:fld id="{921D3E8D-921F-4608-84ED-3CA3202879F7}" type="slidenum">
              <a:rPr lang="en-US">
                <a:solidFill>
                  <a:srgbClr val="FFFFFF"/>
                </a:solidFill>
              </a:rPr>
              <a:pPr>
                <a:defRPr/>
              </a:pPr>
              <a:t>‹#›</a:t>
            </a:fld>
            <a:endParaRPr lang="en-US" dirty="0">
              <a:solidFill>
                <a:srgbClr val="FFFFFF"/>
              </a:solidFill>
            </a:endParaRPr>
          </a:p>
        </p:txBody>
      </p:sp>
      <p:sp>
        <p:nvSpPr>
          <p:cNvPr id="8" name="Title 7"/>
          <p:cNvSpPr>
            <a:spLocks noGrp="1"/>
          </p:cNvSpPr>
          <p:nvPr>
            <p:ph type="title"/>
          </p:nvPr>
        </p:nvSpPr>
        <p:spPr>
          <a:xfrm>
            <a:off x="536575" y="483687"/>
            <a:ext cx="8161338" cy="498599"/>
          </a:xfrm>
        </p:spPr>
        <p:txBody>
          <a:bodyP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992850815"/>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65131" y="629571"/>
            <a:ext cx="8329613" cy="697576"/>
          </a:xfrm>
          <a:prstGeom prst="rect">
            <a:avLst/>
          </a:prstGeo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65131" y="1718738"/>
            <a:ext cx="8329613" cy="4519083"/>
          </a:xfrm>
          <a:prstGeom prst="rect">
            <a:avLst/>
          </a:prstGeom>
        </p:spPr>
        <p:txBody>
          <a:bodyPr/>
          <a:lstStyle>
            <a:lvl1pPr marL="177404" indent="-177404">
              <a:buClr>
                <a:schemeClr val="tx2"/>
              </a:buClr>
              <a:buFont typeface="Wingdings" pitchFamily="2" charset="2"/>
              <a:buChar char="§"/>
              <a:defRPr b="0"/>
            </a:lvl1pPr>
            <a:lvl2pPr marL="342900" indent="-165497">
              <a:buFont typeface="Arial" pitchFamily="34" charset="0"/>
              <a:buChar char="•"/>
              <a:defRPr/>
            </a:lvl2pPr>
            <a:lvl3pPr marL="685800" indent="-163116">
              <a:buFont typeface="Arial" pitchFamily="34" charset="0"/>
              <a:buChar char="–"/>
              <a:defRPr/>
            </a:lvl3pPr>
            <a:lvl4pPr marL="1026319" indent="-163116">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538750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gradFill flip="none" rotWithShape="1">
          <a:gsLst>
            <a:gs pos="0">
              <a:schemeClr val="accent2">
                <a:lumMod val="40000"/>
                <a:lumOff val="6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2066925"/>
            <a:ext cx="8353425" cy="1362075"/>
          </a:xfrm>
        </p:spPr>
        <p:txBody>
          <a:bodyPr anchor="b"/>
          <a:lstStyle>
            <a:lvl1pPr algn="ctr">
              <a:defRPr sz="4000" b="1" cap="none" baseline="0">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395288" y="3501008"/>
            <a:ext cx="8353425" cy="1500187"/>
          </a:xfrm>
        </p:spPr>
        <p:txBody>
          <a:bodyPr anchor="t"/>
          <a:lstStyle>
            <a:lvl1pPr marL="0" indent="0" algn="ctr">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075629248"/>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accent2">
                <a:lumMod val="40000"/>
                <a:lumOff val="60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288" y="2906714"/>
            <a:ext cx="7797574" cy="1113744"/>
          </a:xfrm>
        </p:spPr>
        <p:txBody>
          <a:bodyPr anchor="b"/>
          <a:lstStyle>
            <a:lvl1pPr marL="0" indent="0">
              <a:buNone/>
              <a:defRPr sz="4000" b="1">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ext Placeholder 2"/>
          <p:cNvSpPr>
            <a:spLocks noGrp="1"/>
          </p:cNvSpPr>
          <p:nvPr>
            <p:ph type="body" idx="10"/>
          </p:nvPr>
        </p:nvSpPr>
        <p:spPr>
          <a:xfrm>
            <a:off x="395288" y="4024291"/>
            <a:ext cx="7724245" cy="1500187"/>
          </a:xfrm>
        </p:spPr>
        <p:txBody>
          <a:bodyPr anchor="ctr"/>
          <a:lstStyle>
            <a:lvl1pPr marL="0" indent="0">
              <a:buClr>
                <a:schemeClr val="bg1"/>
              </a:buClr>
              <a:buFont typeface="Arial" pitchFamily="34" charset="0"/>
              <a:buNone/>
              <a:defRPr sz="32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148053734"/>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354384124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232775282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42" y="1090616"/>
            <a:ext cx="8066087" cy="5032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666890"/>
            <a:ext cx="3954462"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21" y="1666890"/>
            <a:ext cx="3954463"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0C49F4E8-F009-471F-8B2C-EBF350270165}" type="datetime1">
              <a:rPr lang="en-GB"/>
              <a:pPr>
                <a:defRPr/>
              </a:pPr>
              <a:t>29/08/2017</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649FF34-0BC7-407E-B8D9-91FE9B8C2460}" type="slidenum">
              <a:rPr lang="en-GB"/>
              <a:pPr>
                <a:defRPr/>
              </a:pPr>
              <a:t>‹#›</a:t>
            </a:fld>
            <a:endParaRPr lang="en-GB"/>
          </a:p>
        </p:txBody>
      </p:sp>
    </p:spTree>
    <p:extLst>
      <p:ext uri="{BB962C8B-B14F-4D97-AF65-F5344CB8AC3E}">
        <p14:creationId xmlns:p14="http://schemas.microsoft.com/office/powerpoint/2010/main" val="247669988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3588422131"/>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6050"/>
          </a:xfrm>
        </p:spPr>
        <p:txBody>
          <a:bodyPr anchor="ctr"/>
          <a:lstStyle>
            <a:lvl1pPr algn="ctr">
              <a:defRPr sz="280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5425" y="1594267"/>
            <a:ext cx="8689975" cy="4525963"/>
          </a:xfrm>
        </p:spPr>
        <p:txBody>
          <a:bodyPr/>
          <a:lstStyle>
            <a:lvl1pPr>
              <a:defRPr sz="2200" b="0">
                <a:latin typeface="Calibri" pitchFamily="34" charset="0"/>
                <a:cs typeface="Calibri" pitchFamily="34" charset="0"/>
              </a:defRPr>
            </a:lvl1pPr>
            <a:lvl2pPr>
              <a:defRPr sz="2000" b="0">
                <a:latin typeface="Calibri" pitchFamily="34" charset="0"/>
                <a:cs typeface="Calibri" pitchFamily="34" charset="0"/>
              </a:defRPr>
            </a:lvl2pPr>
            <a:lvl3pPr>
              <a:defRPr sz="1800" b="0">
                <a:latin typeface="Calibri" pitchFamily="34" charset="0"/>
                <a:cs typeface="Calibri" pitchFamily="34" charset="0"/>
              </a:defRPr>
            </a:lvl3pPr>
            <a:lvl4pPr>
              <a:defRPr sz="1600" b="0">
                <a:latin typeface="Calibri" pitchFamily="34" charset="0"/>
                <a:cs typeface="Calibri" pitchFamily="34" charset="0"/>
              </a:defRPr>
            </a:lvl4pPr>
            <a:lvl5pPr>
              <a:defRPr sz="1400" b="0">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noChangeArrowheads="1"/>
          </p:cNvSpPr>
          <p:nvPr>
            <p:ph type="sldNum" sz="quarter" idx="13"/>
          </p:nvPr>
        </p:nvSpPr>
        <p:spPr>
          <a:xfrm>
            <a:off x="8753475" y="6600825"/>
            <a:ext cx="390525" cy="247650"/>
          </a:xfrm>
          <a:prstGeom prst="rect">
            <a:avLst/>
          </a:prstGeom>
        </p:spPr>
        <p:txBody>
          <a:bodyPr/>
          <a:lstStyle>
            <a:lvl1pPr>
              <a:defRPr sz="1400">
                <a:latin typeface="Calibri" pitchFamily="34" charset="0"/>
                <a:cs typeface="Calibri" pitchFamily="34" charset="0"/>
              </a:defRPr>
            </a:lvl1pPr>
          </a:lstStyle>
          <a:p>
            <a:pPr>
              <a:defRPr/>
            </a:pPr>
            <a:endParaRPr lang="en-US">
              <a:solidFill>
                <a:prstClr val="black"/>
              </a:solidFill>
              <a:ea typeface="ＭＳ Ｐゴシック" pitchFamily="34" charset="-128"/>
            </a:endParaRPr>
          </a:p>
        </p:txBody>
      </p:sp>
    </p:spTree>
    <p:extLst>
      <p:ext uri="{BB962C8B-B14F-4D97-AF65-F5344CB8AC3E}">
        <p14:creationId xmlns:p14="http://schemas.microsoft.com/office/powerpoint/2010/main" val="42661277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6" name="CREATE DATE"/>
          <p:cNvSpPr>
            <a:spLocks noGrp="1"/>
          </p:cNvSpPr>
          <p:nvPr>
            <p:ph type="body" sz="quarter" idx="10" hasCustomPrompt="1"/>
            <p:custDataLst>
              <p:tags r:id="rId1"/>
            </p:custDataLst>
          </p:nvPr>
        </p:nvSpPr>
        <p:spPr>
          <a:xfrm>
            <a:off x="382386" y="6421093"/>
            <a:ext cx="3250276" cy="237827"/>
          </a:xfrm>
        </p:spPr>
        <p:txBody>
          <a:bodyPr lIns="0" tIns="0" rIns="0" bIns="0">
            <a:spAutoFit/>
          </a:bodyPr>
          <a:lstStyle>
            <a:lvl1pPr>
              <a:spcBef>
                <a:spcPts val="0"/>
              </a:spcBef>
              <a:defRPr sz="1100"/>
            </a:lvl1pPr>
            <a:lvl2pPr>
              <a:defRPr sz="1500"/>
            </a:lvl2pPr>
            <a:lvl3pPr>
              <a:defRPr sz="1500"/>
            </a:lvl3pPr>
            <a:lvl4pPr>
              <a:defRPr sz="1500"/>
            </a:lvl4pPr>
            <a:lvl5pPr>
              <a:defRPr sz="1500"/>
            </a:lvl5pPr>
          </a:lstStyle>
          <a:p>
            <a:pPr lvl="0"/>
            <a:r>
              <a:rPr lang="en-US" sz="1500" b="0" dirty="0" smtClean="0"/>
              <a:t>&lt;&lt;COVER PAGE DATE&gt;&gt;</a:t>
            </a:r>
            <a:endParaRPr lang="en-US" sz="1500" b="0" dirty="0"/>
          </a:p>
        </p:txBody>
      </p:sp>
      <p:sp>
        <p:nvSpPr>
          <p:cNvPr id="3" name="PRESENTATION INFOLINE"/>
          <p:cNvSpPr>
            <a:spLocks noGrp="1"/>
          </p:cNvSpPr>
          <p:nvPr>
            <p:ph type="subTitle" idx="1" hasCustomPrompt="1"/>
            <p:custDataLst>
              <p:tags r:id="rId2"/>
            </p:custDataLst>
          </p:nvPr>
        </p:nvSpPr>
        <p:spPr>
          <a:xfrm>
            <a:off x="382386" y="3158836"/>
            <a:ext cx="7456516" cy="274320"/>
          </a:xfrm>
          <a:prstGeom prst="rect">
            <a:avLst/>
          </a:prstGeom>
        </p:spPr>
        <p:txBody>
          <a:bodyPr lIns="0" tIns="0" rIns="0" bIns="0" anchor="t" anchorCtr="0">
            <a:noAutofit/>
          </a:bodyPr>
          <a:lstStyle>
            <a:lvl1pPr marL="0" indent="0" algn="l">
              <a:lnSpc>
                <a:spcPts val="2000"/>
              </a:lnSpc>
              <a:spcBef>
                <a:spcPts val="0"/>
              </a:spcBef>
              <a:spcAft>
                <a:spcPts val="2000"/>
              </a:spcAft>
              <a:buNone/>
              <a:defRPr sz="1800" i="0" baseline="0">
                <a:solidFill>
                  <a:schemeClr val="tx1"/>
                </a:solidFill>
                <a:latin typeface="UBSHeadline"/>
                <a:ea typeface="Arial Unicode MS" pitchFamily="34" charset="-128"/>
              </a:defRPr>
            </a:lvl1pPr>
            <a:lvl2pPr marL="456911" indent="0" algn="ctr">
              <a:buNone/>
              <a:defRPr>
                <a:solidFill>
                  <a:schemeClr val="tx1">
                    <a:tint val="75000"/>
                  </a:schemeClr>
                </a:solidFill>
              </a:defRPr>
            </a:lvl2pPr>
            <a:lvl3pPr marL="913820" indent="0" algn="ctr">
              <a:buNone/>
              <a:defRPr>
                <a:solidFill>
                  <a:schemeClr val="tx1">
                    <a:tint val="75000"/>
                  </a:schemeClr>
                </a:solidFill>
              </a:defRPr>
            </a:lvl3pPr>
            <a:lvl4pPr marL="1370732" indent="0" algn="ctr">
              <a:buNone/>
              <a:defRPr>
                <a:solidFill>
                  <a:schemeClr val="tx1">
                    <a:tint val="75000"/>
                  </a:schemeClr>
                </a:solidFill>
              </a:defRPr>
            </a:lvl4pPr>
            <a:lvl5pPr marL="1827641" indent="0" algn="ctr">
              <a:buNone/>
              <a:defRPr>
                <a:solidFill>
                  <a:schemeClr val="tx1">
                    <a:tint val="75000"/>
                  </a:schemeClr>
                </a:solidFill>
              </a:defRPr>
            </a:lvl5pPr>
            <a:lvl6pPr marL="2284552" indent="0" algn="ctr">
              <a:buNone/>
              <a:defRPr>
                <a:solidFill>
                  <a:schemeClr val="tx1">
                    <a:tint val="75000"/>
                  </a:schemeClr>
                </a:solidFill>
              </a:defRPr>
            </a:lvl6pPr>
            <a:lvl7pPr marL="2741461" indent="0" algn="ctr">
              <a:buNone/>
              <a:defRPr>
                <a:solidFill>
                  <a:schemeClr val="tx1">
                    <a:tint val="75000"/>
                  </a:schemeClr>
                </a:solidFill>
              </a:defRPr>
            </a:lvl7pPr>
            <a:lvl8pPr marL="3198372" indent="0" algn="ctr">
              <a:buNone/>
              <a:defRPr>
                <a:solidFill>
                  <a:schemeClr val="tx1">
                    <a:tint val="75000"/>
                  </a:schemeClr>
                </a:solidFill>
              </a:defRPr>
            </a:lvl8pPr>
            <a:lvl9pPr marL="3655282" indent="0" algn="ctr">
              <a:buNone/>
              <a:defRPr>
                <a:solidFill>
                  <a:schemeClr val="tx1">
                    <a:tint val="75000"/>
                  </a:schemeClr>
                </a:solidFill>
              </a:defRPr>
            </a:lvl9pPr>
          </a:lstStyle>
          <a:p>
            <a:r>
              <a:rPr lang="en-US" dirty="0" smtClean="0"/>
              <a:t>&lt;&lt;Presentation subtitle / info line&gt;&gt;</a:t>
            </a:r>
            <a:endParaRPr lang="en-US" dirty="0"/>
          </a:p>
        </p:txBody>
      </p:sp>
      <p:sp>
        <p:nvSpPr>
          <p:cNvPr id="2" name="PRESENTATION TITLE"/>
          <p:cNvSpPr>
            <a:spLocks noGrp="1"/>
          </p:cNvSpPr>
          <p:nvPr>
            <p:ph type="ctrTitle" hasCustomPrompt="1"/>
            <p:custDataLst>
              <p:tags r:id="rId3"/>
            </p:custDataLst>
          </p:nvPr>
        </p:nvSpPr>
        <p:spPr>
          <a:xfrm>
            <a:off x="382386" y="1978431"/>
            <a:ext cx="7456516" cy="856211"/>
          </a:xfrm>
        </p:spPr>
        <p:txBody>
          <a:bodyPr lIns="0" tIns="33242" rIns="0" bIns="33242" anchor="b" anchorCtr="0">
            <a:noAutofit/>
          </a:bodyPr>
          <a:lstStyle>
            <a:lvl1pPr>
              <a:lnSpc>
                <a:spcPts val="3818"/>
              </a:lnSpc>
              <a:spcAft>
                <a:spcPts val="3818"/>
              </a:spcAft>
              <a:defRPr sz="3600" baseline="0">
                <a:solidFill>
                  <a:schemeClr val="tx1"/>
                </a:solidFill>
                <a:latin typeface="Frutiger 45 Light"/>
                <a:ea typeface="Arial Unicode MS" pitchFamily="34" charset="-128"/>
              </a:defRPr>
            </a:lvl1pPr>
          </a:lstStyle>
          <a:p>
            <a:r>
              <a:rPr lang="en-US" dirty="0" smtClean="0"/>
              <a:t>&lt;&lt;Presentation title&gt;&gt;</a:t>
            </a:r>
            <a:endParaRPr lang="en-US" dirty="0"/>
          </a:p>
        </p:txBody>
      </p:sp>
      <p:sp>
        <p:nvSpPr>
          <p:cNvPr id="7" name="PRESENTATION AUTHOR"/>
          <p:cNvSpPr>
            <a:spLocks noGrp="1"/>
          </p:cNvSpPr>
          <p:nvPr>
            <p:ph type="body" sz="quarter" idx="11" hasCustomPrompt="1"/>
            <p:custDataLst>
              <p:tags r:id="rId4"/>
            </p:custDataLst>
          </p:nvPr>
        </p:nvSpPr>
        <p:spPr>
          <a:xfrm>
            <a:off x="382385" y="3956858"/>
            <a:ext cx="4123113" cy="249382"/>
          </a:xfrm>
        </p:spPr>
        <p:txBody>
          <a:bodyPr lIns="0" tIns="0" rIns="0" bIns="0" anchor="b" anchorCtr="0"/>
          <a:lstStyle>
            <a:lvl1pPr>
              <a:spcAft>
                <a:spcPts val="1636"/>
              </a:spcAft>
              <a:defRPr sz="1500" baseline="0">
                <a:latin typeface="Frutiger 45 Light"/>
              </a:defRPr>
            </a:lvl1pPr>
          </a:lstStyle>
          <a:p>
            <a:pPr lvl="0"/>
            <a:r>
              <a:rPr lang="en-US" dirty="0" smtClean="0"/>
              <a:t>&lt;&lt;Presenter / Author&gt;&gt;</a:t>
            </a:r>
            <a:endParaRPr lang="en-US" dirty="0"/>
          </a:p>
        </p:txBody>
      </p:sp>
      <p:sp>
        <p:nvSpPr>
          <p:cNvPr id="9" name="PRESENTATION AUTHOR FUNCTION"/>
          <p:cNvSpPr>
            <a:spLocks noGrp="1"/>
          </p:cNvSpPr>
          <p:nvPr>
            <p:ph type="body" sz="quarter" idx="12" hasCustomPrompt="1"/>
            <p:custDataLst>
              <p:tags r:id="rId5"/>
            </p:custDataLst>
          </p:nvPr>
        </p:nvSpPr>
        <p:spPr>
          <a:xfrm>
            <a:off x="382385" y="4181302"/>
            <a:ext cx="4123113" cy="249382"/>
          </a:xfrm>
        </p:spPr>
        <p:txBody>
          <a:bodyPr lIns="0" tIns="0" rIns="0" bIns="0" anchor="b" anchorCtr="0"/>
          <a:lstStyle>
            <a:lvl1pPr>
              <a:spcAft>
                <a:spcPts val="1636"/>
              </a:spcAft>
              <a:defRPr sz="1500" baseline="0">
                <a:latin typeface="Frutiger 45 Light"/>
              </a:defRPr>
            </a:lvl1pPr>
          </a:lstStyle>
          <a:p>
            <a:pPr lvl="0"/>
            <a:r>
              <a:rPr lang="en-US" dirty="0" smtClean="0"/>
              <a:t>&lt;&lt;Presenter / Author function&gt;&gt;</a:t>
            </a:r>
            <a:endParaRPr lang="en-US" dirty="0"/>
          </a:p>
        </p:txBody>
      </p:sp>
      <p:sp>
        <p:nvSpPr>
          <p:cNvPr id="4" name="DraftStamp" hidden="1"/>
          <p:cNvSpPr txBox="1"/>
          <p:nvPr userDrawn="1">
            <p:custDataLst>
              <p:tags r:id="rId6"/>
            </p:custDataLst>
          </p:nvPr>
        </p:nvSpPr>
        <p:spPr>
          <a:xfrm>
            <a:off x="7065818" y="819727"/>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pic>
        <p:nvPicPr>
          <p:cNvPr id="5" name="Picture 4"/>
          <p:cNvPicPr>
            <a:picLocks noChangeAspect="1"/>
          </p:cNvPicPr>
          <p:nvPr userDrawn="1">
            <p:custDataLst>
              <p:tags r:id="rId7"/>
            </p:custDataLst>
          </p:nvPr>
        </p:nvPicPr>
        <p:blipFill>
          <a:blip r:embed="rId9" cstate="screen">
            <a:extLst>
              <a:ext uri="{28A0092B-C50C-407E-A947-70E740481C1C}">
                <a14:useLocalDpi xmlns:a14="http://schemas.microsoft.com/office/drawing/2010/main"/>
              </a:ext>
            </a:extLst>
          </a:blip>
          <a:stretch>
            <a:fillRect/>
          </a:stretch>
        </p:blipFill>
        <p:spPr>
          <a:xfrm>
            <a:off x="390698" y="515391"/>
            <a:ext cx="1007509" cy="368221"/>
          </a:xfrm>
          <a:prstGeom prst="rect">
            <a:avLst/>
          </a:prstGeom>
        </p:spPr>
      </p:pic>
      <p:pic>
        <p:nvPicPr>
          <p:cNvPr id="1026" name="Picture 2" descr="\\UBSPROD.MSAD.UBS.NET\UserData\T495852\Home\Documents\My Received Files\UBS_P7_0308_lr.jp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011730" y="3804671"/>
            <a:ext cx="3732510" cy="2487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2044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sp>
        <p:nvSpPr>
          <p:cNvPr id="4" name="DIVIDER TITLE"/>
          <p:cNvSpPr>
            <a:spLocks noGrp="1"/>
          </p:cNvSpPr>
          <p:nvPr>
            <p:ph type="subTitle" idx="1" hasCustomPrompt="1"/>
            <p:custDataLst>
              <p:tags r:id="rId1"/>
            </p:custDataLst>
          </p:nvPr>
        </p:nvSpPr>
        <p:spPr>
          <a:xfrm>
            <a:off x="382385" y="2211188"/>
            <a:ext cx="6924502" cy="1753985"/>
          </a:xfrm>
          <a:prstGeom prst="rect">
            <a:avLst/>
          </a:prstGeom>
        </p:spPr>
        <p:txBody>
          <a:bodyPr lIns="0" tIns="41551" rIns="0" bIns="41551">
            <a:noAutofit/>
          </a:bodyPr>
          <a:lstStyle>
            <a:lvl1pPr marL="0" indent="0" algn="l">
              <a:buNone/>
              <a:defRPr sz="2900" baseline="0">
                <a:solidFill>
                  <a:schemeClr val="tx1"/>
                </a:solidFill>
                <a:latin typeface="Frutiger 45 Light"/>
                <a:ea typeface="Arial Unicode MS" pitchFamily="34" charset="-128"/>
              </a:defRPr>
            </a:lvl1pPr>
            <a:lvl2pPr marL="456911" indent="0" algn="ctr">
              <a:buNone/>
              <a:defRPr>
                <a:solidFill>
                  <a:schemeClr val="tx1">
                    <a:tint val="75000"/>
                  </a:schemeClr>
                </a:solidFill>
              </a:defRPr>
            </a:lvl2pPr>
            <a:lvl3pPr marL="913820" indent="0" algn="ctr">
              <a:buNone/>
              <a:defRPr>
                <a:solidFill>
                  <a:schemeClr val="tx1">
                    <a:tint val="75000"/>
                  </a:schemeClr>
                </a:solidFill>
              </a:defRPr>
            </a:lvl3pPr>
            <a:lvl4pPr marL="1370732" indent="0" algn="ctr">
              <a:buNone/>
              <a:defRPr>
                <a:solidFill>
                  <a:schemeClr val="tx1">
                    <a:tint val="75000"/>
                  </a:schemeClr>
                </a:solidFill>
              </a:defRPr>
            </a:lvl4pPr>
            <a:lvl5pPr marL="1827641" indent="0" algn="ctr">
              <a:buNone/>
              <a:defRPr>
                <a:solidFill>
                  <a:schemeClr val="tx1">
                    <a:tint val="75000"/>
                  </a:schemeClr>
                </a:solidFill>
              </a:defRPr>
            </a:lvl5pPr>
            <a:lvl6pPr marL="2284552" indent="0" algn="ctr">
              <a:buNone/>
              <a:defRPr>
                <a:solidFill>
                  <a:schemeClr val="tx1">
                    <a:tint val="75000"/>
                  </a:schemeClr>
                </a:solidFill>
              </a:defRPr>
            </a:lvl6pPr>
            <a:lvl7pPr marL="2741461" indent="0" algn="ctr">
              <a:buNone/>
              <a:defRPr>
                <a:solidFill>
                  <a:schemeClr val="tx1">
                    <a:tint val="75000"/>
                  </a:schemeClr>
                </a:solidFill>
              </a:defRPr>
            </a:lvl7pPr>
            <a:lvl8pPr marL="3198372" indent="0" algn="ctr">
              <a:buNone/>
              <a:defRPr>
                <a:solidFill>
                  <a:schemeClr val="tx1">
                    <a:tint val="75000"/>
                  </a:schemeClr>
                </a:solidFill>
              </a:defRPr>
            </a:lvl8pPr>
            <a:lvl9pPr marL="3655282" indent="0" algn="ctr">
              <a:buNone/>
              <a:defRPr>
                <a:solidFill>
                  <a:schemeClr val="tx1">
                    <a:tint val="75000"/>
                  </a:schemeClr>
                </a:solidFill>
              </a:defRPr>
            </a:lvl9pPr>
          </a:lstStyle>
          <a:p>
            <a:r>
              <a:rPr lang="en-US" dirty="0" smtClean="0"/>
              <a:t>&lt;&lt;Divider title&gt;&gt;</a:t>
            </a:r>
            <a:endParaRPr lang="en-US" dirty="0"/>
          </a:p>
        </p:txBody>
      </p:sp>
      <p:sp>
        <p:nvSpPr>
          <p:cNvPr id="6" name="DIVIDER NUMBER"/>
          <p:cNvSpPr>
            <a:spLocks noGrp="1"/>
          </p:cNvSpPr>
          <p:nvPr>
            <p:ph type="ctrTitle" hasCustomPrompt="1"/>
            <p:custDataLst>
              <p:tags r:id="rId2"/>
            </p:custDataLst>
          </p:nvPr>
        </p:nvSpPr>
        <p:spPr>
          <a:xfrm>
            <a:off x="382388" y="1895304"/>
            <a:ext cx="6234545" cy="349135"/>
          </a:xfrm>
        </p:spPr>
        <p:txBody>
          <a:bodyPr lIns="0" tIns="41551" rIns="0" bIns="41551" anchor="t" anchorCtr="0">
            <a:noAutofit/>
          </a:bodyPr>
          <a:lstStyle>
            <a:lvl1pPr>
              <a:defRPr sz="1600" baseline="0">
                <a:solidFill>
                  <a:schemeClr val="tx1"/>
                </a:solidFill>
                <a:latin typeface="UBSHeadline"/>
                <a:ea typeface="Arial Unicode MS" pitchFamily="34" charset="-128"/>
              </a:defRPr>
            </a:lvl1pPr>
          </a:lstStyle>
          <a:p>
            <a:r>
              <a:rPr lang="en-US" dirty="0" smtClean="0"/>
              <a:t>Click to edit Section / Appendix number</a:t>
            </a:r>
            <a:endParaRPr lang="en-US" dirty="0"/>
          </a:p>
        </p:txBody>
      </p:sp>
    </p:spTree>
    <p:extLst>
      <p:ext uri="{BB962C8B-B14F-4D97-AF65-F5344CB8AC3E}">
        <p14:creationId xmlns:p14="http://schemas.microsoft.com/office/powerpoint/2010/main" val="33667499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
        <p:cNvGrpSpPr/>
        <p:nvPr/>
      </p:nvGrpSpPr>
      <p:grpSpPr>
        <a:xfrm>
          <a:off x="0" y="0"/>
          <a:ext cx="0" cy="0"/>
          <a:chOff x="0" y="0"/>
          <a:chExt cx="0" cy="0"/>
        </a:xfrm>
      </p:grpSpPr>
      <p:sp>
        <p:nvSpPr>
          <p:cNvPr id="7"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4" name="TOC BODY"/>
          <p:cNvSpPr>
            <a:spLocks noGrp="1"/>
          </p:cNvSpPr>
          <p:nvPr>
            <p:ph type="body" sz="quarter" idx="12"/>
            <p:custDataLst>
              <p:tags r:id="rId1"/>
            </p:custDataLst>
          </p:nvPr>
        </p:nvSpPr>
        <p:spPr>
          <a:xfrm>
            <a:off x="382385" y="1364319"/>
            <a:ext cx="8354291" cy="4726081"/>
          </a:xfrm>
          <a:prstGeom prst="rect">
            <a:avLst/>
          </a:prstGeom>
        </p:spPr>
        <p:txBody>
          <a:bodyPr lIns="0" rIns="0">
            <a:normAutofit/>
          </a:bodyPr>
          <a:lstStyle>
            <a:lvl1pPr marL="341932" indent="-341932">
              <a:buNone/>
              <a:defRPr sz="1100">
                <a:latin typeface="Frutiger 45 Light"/>
              </a:defRPr>
            </a:lvl1pPr>
            <a:lvl2pPr>
              <a:buNone/>
              <a:defRPr/>
            </a:lvl2pPr>
            <a:lvl3pPr>
              <a:buNone/>
              <a:defRPr/>
            </a:lvl3pPr>
            <a:lvl4pPr>
              <a:buNone/>
              <a:defRPr/>
            </a:lvl4pPr>
            <a:lvl5pPr>
              <a:buNone/>
              <a:defRPr/>
            </a:lvl5pPr>
          </a:lstStyle>
          <a:p>
            <a:pPr lvl="0"/>
            <a:r>
              <a:rPr lang="en-US" smtClean="0"/>
              <a:t>Click to edit Master text styles</a:t>
            </a:r>
          </a:p>
        </p:txBody>
      </p:sp>
      <p:cxnSp>
        <p:nvCxnSpPr>
          <p:cNvPr id="8" name="THIN BLUE LINE"/>
          <p:cNvCxnSpPr/>
          <p:nvPr userDrawn="1"/>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OC TITLE"/>
          <p:cNvSpPr>
            <a:spLocks noGrp="1"/>
          </p:cNvSpPr>
          <p:nvPr>
            <p:ph type="title" hasCustomPrompt="1"/>
            <p:custDataLst>
              <p:tags r:id="rId2"/>
            </p:custDataLst>
          </p:nvPr>
        </p:nvSpPr>
        <p:spPr>
          <a:xfrm>
            <a:off x="382385" y="5"/>
            <a:ext cx="8354291" cy="856211"/>
          </a:xfrm>
        </p:spPr>
        <p:txBody>
          <a:bodyPr lIns="0" tIns="0" rIns="0" bIns="0" anchor="b" anchorCtr="0">
            <a:normAutofit/>
          </a:bodyPr>
          <a:lstStyle>
            <a:lvl1pPr algn="l">
              <a:lnSpc>
                <a:spcPts val="2909"/>
              </a:lnSpc>
              <a:defRPr sz="2500">
                <a:solidFill>
                  <a:schemeClr val="tx1"/>
                </a:solidFill>
                <a:latin typeface="Frutiger 45 Light"/>
              </a:defRPr>
            </a:lvl1pPr>
          </a:lstStyle>
          <a:p>
            <a:r>
              <a:rPr lang="en-US" dirty="0" smtClean="0"/>
              <a:t>Table of contents</a:t>
            </a:r>
            <a:endParaRPr lang="en-US" dirty="0"/>
          </a:p>
        </p:txBody>
      </p:sp>
      <p:sp>
        <p:nvSpPr>
          <p:cNvPr id="12" name="DOCUMENT ID" hidden="1"/>
          <p:cNvSpPr txBox="1"/>
          <p:nvPr>
            <p:custDataLst>
              <p:tags r:id="rId3"/>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3" name="DraftStamp" hidden="1"/>
          <p:cNvSpPr txBox="1"/>
          <p:nvPr userDrawn="1">
            <p:custDataLst>
              <p:tags r:id="rId4"/>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09517305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Default Body Slide">
    <p:spTree>
      <p:nvGrpSpPr>
        <p:cNvPr id="1" name=""/>
        <p:cNvGrpSpPr/>
        <p:nvPr/>
      </p:nvGrpSpPr>
      <p:grpSpPr>
        <a:xfrm>
          <a:off x="0" y="0"/>
          <a:ext cx="0" cy="0"/>
          <a:chOff x="0" y="0"/>
          <a:chExt cx="0" cy="0"/>
        </a:xfrm>
      </p:grpSpPr>
      <p:sp>
        <p:nvSpPr>
          <p:cNvPr id="8"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35" name="LAYOUT BODY"/>
          <p:cNvSpPr>
            <a:spLocks noGrp="1"/>
          </p:cNvSpPr>
          <p:nvPr>
            <p:ph sz="quarter" idx="12"/>
            <p:custDataLst>
              <p:tags r:id="rId1"/>
            </p:custDataLst>
          </p:nvPr>
        </p:nvSpPr>
        <p:spPr>
          <a:xfrm>
            <a:off x="382387" y="1487979"/>
            <a:ext cx="8354290" cy="4354412"/>
          </a:xfrm>
          <a:prstGeom prst="rect">
            <a:avLst/>
          </a:prstGeom>
        </p:spPr>
        <p:txBody>
          <a:bodyPr lIns="0" tIns="0" rIns="0" bIns="0">
            <a:noAutofit/>
          </a:bodyPr>
          <a:lstStyle>
            <a:lvl1pPr marL="0" indent="0">
              <a:spcBef>
                <a:spcPts val="600"/>
              </a:spcBef>
              <a:buFontTx/>
              <a:buNone/>
              <a:defRPr sz="1000">
                <a:latin typeface="+mn-lt"/>
                <a:cs typeface="Aharoni" pitchFamily="2" charset="-79"/>
              </a:defRPr>
            </a:lvl1pPr>
            <a:lvl2pPr marL="0" indent="0">
              <a:spcBef>
                <a:spcPts val="600"/>
              </a:spcBef>
              <a:buFontTx/>
              <a:buNone/>
              <a:defRPr sz="1000">
                <a:latin typeface="+mn-lt"/>
                <a:cs typeface="Aharoni" pitchFamily="2" charset="-79"/>
              </a:defRPr>
            </a:lvl2pPr>
            <a:lvl3pPr marL="206315" indent="-206315">
              <a:spcBef>
                <a:spcPts val="600"/>
              </a:spcBef>
              <a:buClr>
                <a:schemeClr val="tx2"/>
              </a:buClr>
              <a:buFont typeface="Symbol" pitchFamily="18" charset="2"/>
              <a:buChar char="·"/>
              <a:defRPr sz="1000">
                <a:latin typeface="+mn-lt"/>
                <a:cs typeface="Aharoni" pitchFamily="2" charset="-79"/>
              </a:defRPr>
            </a:lvl3pPr>
            <a:lvl4pPr marL="418397" indent="-207756">
              <a:spcBef>
                <a:spcPts val="300"/>
              </a:spcBef>
              <a:buClr>
                <a:schemeClr val="tx1"/>
              </a:buClr>
              <a:buSzPct val="84000"/>
              <a:buFont typeface="Times New Roman" pitchFamily="18" charset="0"/>
              <a:buChar char="–"/>
              <a:defRPr sz="1000">
                <a:latin typeface="+mn-lt"/>
                <a:cs typeface="Aharoni" pitchFamily="2" charset="-79"/>
              </a:defRPr>
            </a:lvl4pPr>
            <a:lvl5pPr marL="624711" indent="-204870">
              <a:spcBef>
                <a:spcPts val="300"/>
              </a:spcBef>
              <a:buClr>
                <a:schemeClr val="tx1"/>
              </a:buClr>
              <a:buSzPct val="84000"/>
              <a:buFont typeface="Times New Roman" pitchFamily="18" charset="0"/>
              <a:buChar char="–"/>
              <a:defRPr lang="en-US" sz="1000" kern="1200" dirty="0" smtClean="0">
                <a:solidFill>
                  <a:schemeClr val="tx1"/>
                </a:solidFill>
                <a:latin typeface="+mn-lt"/>
                <a:ea typeface="+mn-ea"/>
                <a:cs typeface="Aharoni" pitchFamily="2" charset="-79"/>
              </a:defRPr>
            </a:lvl5pPr>
            <a:lvl6pPr marL="624711" indent="-204870">
              <a:spcBef>
                <a:spcPts val="300"/>
              </a:spcBef>
              <a:buClr>
                <a:srgbClr val="000000"/>
              </a:buClr>
              <a:buSzPct val="84000"/>
              <a:buFont typeface="Times New Roman" pitchFamily="18" charset="0"/>
              <a:buChar char="–"/>
              <a:defRPr sz="1000" b="0"/>
            </a:lvl6pPr>
            <a:lvl7pPr marL="624711" indent="-209199">
              <a:spcBef>
                <a:spcPts val="300"/>
              </a:spcBef>
              <a:buClr>
                <a:srgbClr val="000000"/>
              </a:buClr>
              <a:buSzPct val="84000"/>
              <a:buFont typeface="Times New Roman" pitchFamily="18" charset="0"/>
              <a:buChar char="–"/>
              <a:defRPr sz="1000"/>
            </a:lvl7pPr>
            <a:lvl8pPr marL="624711" indent="-206315">
              <a:spcBef>
                <a:spcPts val="300"/>
              </a:spcBef>
              <a:buClr>
                <a:srgbClr val="000000"/>
              </a:buClr>
              <a:buSzPct val="84000"/>
              <a:buFont typeface="Times New Roman" pitchFamily="18" charset="0"/>
              <a:buChar char="–"/>
              <a:defRPr sz="1000"/>
            </a:lvl8pPr>
            <a:lvl9pPr marL="624711" indent="-206315">
              <a:spcBef>
                <a:spcPts val="300"/>
              </a:spcBef>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7" name="THIN BLUE LINE"/>
          <p:cNvCxnSpPr/>
          <p:nvPr>
            <p:custDataLst>
              <p:tags r:id="rId2"/>
            </p:custDataLst>
          </p:nvPr>
        </p:nvCxnSpPr>
        <p:spPr>
          <a:xfrm>
            <a:off x="382385" y="93806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AGE HEADING"/>
          <p:cNvSpPr>
            <a:spLocks noGrp="1"/>
          </p:cNvSpPr>
          <p:nvPr>
            <p:ph type="title" hasCustomPrompt="1"/>
            <p:custDataLst>
              <p:tags r:id="rId3"/>
            </p:custDataLst>
          </p:nvPr>
        </p:nvSpPr>
        <p:spPr>
          <a:xfrm>
            <a:off x="382385" y="5"/>
            <a:ext cx="8354291" cy="856211"/>
          </a:xfrm>
        </p:spPr>
        <p:txBody>
          <a:bodyPr lIns="0" tIns="0" rIns="0" bIns="0" anchor="b" anchorCtr="0">
            <a:normAutofit/>
          </a:bodyPr>
          <a:lstStyle>
            <a:lvl1pPr>
              <a:lnSpc>
                <a:spcPts val="2909"/>
              </a:lnSpc>
              <a:defRPr sz="2500" b="0" baseline="0">
                <a:solidFill>
                  <a:schemeClr val="tx1"/>
                </a:solidFill>
                <a:latin typeface="Frutiger 45 Light"/>
                <a:ea typeface="Arial Unicode MS" pitchFamily="34" charset="-128"/>
              </a:defRPr>
            </a:lvl1pPr>
          </a:lstStyle>
          <a:p>
            <a:r>
              <a:rPr lang="en-US" dirty="0" smtClean="0"/>
              <a:t>&lt;&lt;Page heading&gt;&gt;</a:t>
            </a:r>
            <a:endParaRPr lang="en-US" dirty="0"/>
          </a:p>
        </p:txBody>
      </p:sp>
      <p:sp>
        <p:nvSpPr>
          <p:cNvPr id="12" name="DOCUMENT ID" hidden="1"/>
          <p:cNvSpPr txBox="1"/>
          <p:nvPr>
            <p:custDataLst>
              <p:tags r:id="rId4"/>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3"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3107700611"/>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cxnSp>
        <p:nvCxnSpPr>
          <p:cNvPr id="8"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AGE HEADING"/>
          <p:cNvSpPr>
            <a:spLocks noGrp="1"/>
          </p:cNvSpPr>
          <p:nvPr>
            <p:ph type="title" hasCustomPrompt="1"/>
            <p:custDataLst>
              <p:tags r:id="rId1"/>
            </p:custDataLst>
          </p:nvPr>
        </p:nvSpPr>
        <p:spPr>
          <a:xfrm>
            <a:off x="382385" y="5"/>
            <a:ext cx="8354291" cy="856211"/>
          </a:xfrm>
        </p:spPr>
        <p:txBody>
          <a:bodyPr lIns="0" tIns="0" rIns="0" bIns="0" anchor="b" anchorCtr="0">
            <a:normAutofit/>
          </a:bodyPr>
          <a:lstStyle>
            <a:lvl1pPr>
              <a:lnSpc>
                <a:spcPts val="2909"/>
              </a:lnSpc>
              <a:defRPr sz="2500" b="0" baseline="0">
                <a:solidFill>
                  <a:schemeClr val="tx1"/>
                </a:solidFill>
                <a:latin typeface="Frutiger 45 Light"/>
                <a:ea typeface="Arial Unicode MS" pitchFamily="34" charset="-128"/>
              </a:defRPr>
            </a:lvl1pPr>
          </a:lstStyle>
          <a:p>
            <a:r>
              <a:rPr lang="en-US" dirty="0" smtClean="0"/>
              <a:t>&lt;&lt;Page heading&gt;&gt;</a:t>
            </a:r>
            <a:endParaRPr lang="en-US" dirty="0"/>
          </a:p>
        </p:txBody>
      </p:sp>
      <p:sp>
        <p:nvSpPr>
          <p:cNvPr id="14" name="DOCUMENT ID" hidden="1"/>
          <p:cNvSpPr txBox="1"/>
          <p:nvPr>
            <p:custDataLst>
              <p:tags r:id="rId2"/>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3"/>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pic>
        <p:nvPicPr>
          <p:cNvPr id="10" name="Picture 2" descr="C:\Users\t343128\AppData\Local\Microsoft\Windows\Temporary Internet Files\Content.Outlook\1YDSAAA9\Composite Logo Optimus Foundation (2).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395540" y="6309324"/>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2978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Large_Standard_1x1">
    <p:spTree>
      <p:nvGrpSpPr>
        <p:cNvPr id="1" name=""/>
        <p:cNvGrpSpPr/>
        <p:nvPr/>
      </p:nvGrpSpPr>
      <p:grpSpPr>
        <a:xfrm>
          <a:off x="0" y="0"/>
          <a:ext cx="0" cy="0"/>
          <a:chOff x="0" y="0"/>
          <a:chExt cx="0" cy="0"/>
        </a:xfrm>
      </p:grpSpPr>
      <p:sp>
        <p:nvSpPr>
          <p:cNvPr id="12"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5" name="LAYOUT BODY"/>
          <p:cNvSpPr>
            <a:spLocks noGrp="1"/>
          </p:cNvSpPr>
          <p:nvPr>
            <p:ph sz="quarter" idx="12"/>
            <p:custDataLst>
              <p:tags r:id="rId1"/>
            </p:custDataLst>
          </p:nvPr>
        </p:nvSpPr>
        <p:spPr>
          <a:xfrm>
            <a:off x="2419004" y="1812175"/>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Clr>
                <a:schemeClr val="tx1"/>
              </a:buClr>
              <a:buSzPct val="84000"/>
              <a:buFont typeface="Times New Roman" pitchFamily="18" charset="0"/>
              <a:buChar char="–"/>
              <a:defRPr sz="1000">
                <a:latin typeface="+mn-lt"/>
              </a:defRPr>
            </a:lvl4pPr>
            <a:lvl5pPr marL="624711" indent="-204870">
              <a:buClr>
                <a:schemeClr val="tx1"/>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2"/>
            </p:custDataLst>
          </p:nvPr>
        </p:nvSpPr>
        <p:spPr>
          <a:xfrm>
            <a:off x="2419004" y="1487980"/>
            <a:ext cx="6317673"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1" name="MESSAGE CONCLUSION"/>
          <p:cNvSpPr>
            <a:spLocks noGrp="1"/>
          </p:cNvSpPr>
          <p:nvPr>
            <p:ph type="body" sz="quarter" idx="27" hasCustomPrompt="1"/>
            <p:custDataLst>
              <p:tags r:id="rId3"/>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Clr>
                <a:schemeClr val="tx1"/>
              </a:buClr>
              <a:buSzPct val="84000"/>
              <a:buFont typeface="Times New Roman" pitchFamily="18" charset="0"/>
              <a:buChar char="–"/>
              <a:defRPr>
                <a:latin typeface="UBSHeadline"/>
              </a:defRPr>
            </a:lvl4pPr>
            <a:lvl5pPr>
              <a:buClr>
                <a:schemeClr val="tx1"/>
              </a:buClr>
              <a:buSzPct val="84000"/>
              <a:buFont typeface="Times New Roman" pitchFamily="18" charset="0"/>
              <a:buChar char="–"/>
              <a:defRPr>
                <a:latin typeface="UBSHeadline"/>
              </a:defRPr>
            </a:lvl5pPr>
            <a:lvl6pPr>
              <a:buClr>
                <a:schemeClr val="tx1"/>
              </a:buClr>
              <a:buSzPct val="84000"/>
              <a:defRPr>
                <a:latin typeface="UBSHeadline"/>
              </a:defRPr>
            </a:lvl6pPr>
            <a:lvl7pPr>
              <a:buClr>
                <a:schemeClr val="tx1"/>
              </a:buClr>
              <a:buSzPct val="84000"/>
              <a:defRPr>
                <a:latin typeface="UBSHeadline"/>
              </a:defRPr>
            </a:lvl7pPr>
            <a:lvl8pPr>
              <a:buClr>
                <a:schemeClr val="tx1"/>
              </a:buClr>
              <a:buSzPct val="84000"/>
              <a:defRPr>
                <a:latin typeface="UBSHeadline"/>
              </a:defRPr>
            </a:lvl8pPr>
            <a:lvl9pPr>
              <a:buClr>
                <a:schemeClr val="tx1"/>
              </a:buClr>
              <a:buSzPct val="84000"/>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4"/>
            </p:custDataLst>
          </p:nvPr>
        </p:nvSpPr>
        <p:spPr>
          <a:xfrm>
            <a:off x="382385" y="5"/>
            <a:ext cx="8354291" cy="856211"/>
          </a:xfrm>
        </p:spPr>
        <p:txBody>
          <a:bodyPr lIns="0" tIns="0" rIns="0" bIns="0" anchor="b" anchorCtr="0">
            <a:normAutofit/>
          </a:bodyPr>
          <a:lstStyle>
            <a:lvl1pPr>
              <a:lnSpc>
                <a:spcPts val="2909"/>
              </a:lnSpc>
              <a:defRPr sz="2500" b="0" baseline="0">
                <a:solidFill>
                  <a:schemeClr val="tx1"/>
                </a:solidFill>
                <a:latin typeface="Frutiger 45 Light"/>
                <a:ea typeface="Arial Unicode MS" pitchFamily="34" charset="-128"/>
              </a:defRPr>
            </a:lvl1pPr>
          </a:lstStyle>
          <a:p>
            <a:r>
              <a:rPr lang="en-US" dirty="0" smtClean="0"/>
              <a:t>&lt;&lt;Page heading&gt;&gt;</a:t>
            </a:r>
            <a:endParaRPr lang="en-US" dirty="0"/>
          </a:p>
        </p:txBody>
      </p:sp>
      <p:sp>
        <p:nvSpPr>
          <p:cNvPr id="10" name="DOCUMENT ID" hidden="1"/>
          <p:cNvSpPr txBox="1"/>
          <p:nvPr>
            <p:custDataLst>
              <p:tags r:id="rId5"/>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6"/>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1913863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Large_Standard_1x1_FullHeight">
    <p:spTree>
      <p:nvGrpSpPr>
        <p:cNvPr id="1" name=""/>
        <p:cNvGrpSpPr/>
        <p:nvPr/>
      </p:nvGrpSpPr>
      <p:grpSpPr>
        <a:xfrm>
          <a:off x="0" y="0"/>
          <a:ext cx="0" cy="0"/>
          <a:chOff x="0" y="0"/>
          <a:chExt cx="0" cy="0"/>
        </a:xfrm>
      </p:grpSpPr>
      <p:sp>
        <p:nvSpPr>
          <p:cNvPr id="9"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6" name="LAYOUT BODY"/>
          <p:cNvSpPr>
            <a:spLocks noGrp="1"/>
          </p:cNvSpPr>
          <p:nvPr>
            <p:ph sz="quarter" idx="12"/>
            <p:custDataLst>
              <p:tags r:id="rId1"/>
            </p:custDataLst>
          </p:nvPr>
        </p:nvSpPr>
        <p:spPr>
          <a:xfrm>
            <a:off x="2416522" y="1812177"/>
            <a:ext cx="6317673"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2"/>
            </p:custDataLst>
          </p:nvPr>
        </p:nvSpPr>
        <p:spPr>
          <a:xfrm>
            <a:off x="2416522" y="1487980"/>
            <a:ext cx="6317673"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2" name="MESSAGE CONCLUSION"/>
          <p:cNvSpPr>
            <a:spLocks noGrp="1"/>
          </p:cNvSpPr>
          <p:nvPr>
            <p:ph type="body" sz="quarter" idx="15" hasCustomPrompt="1"/>
            <p:custDataLst>
              <p:tags r:id="rId3"/>
            </p:custDataLst>
          </p:nvPr>
        </p:nvSpPr>
        <p:spPr>
          <a:xfrm>
            <a:off x="382386" y="1487976"/>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4"/>
            </p:custDataLst>
          </p:nvPr>
        </p:nvSpPr>
        <p:spPr>
          <a:xfrm>
            <a:off x="382385" y="5"/>
            <a:ext cx="8354291" cy="856211"/>
          </a:xfrm>
        </p:spPr>
        <p:txBody>
          <a:bodyPr lIns="0" tIns="0" rIns="0" bIns="0" anchor="b" anchorCtr="0">
            <a:normAutofit/>
          </a:bodyPr>
          <a:lstStyle>
            <a:lvl1pPr>
              <a:lnSpc>
                <a:spcPts val="2909"/>
              </a:lnSpc>
              <a:defRPr sz="2500" b="0" baseline="0">
                <a:solidFill>
                  <a:schemeClr val="tx1"/>
                </a:solidFill>
                <a:latin typeface="Frutiger 45 Light"/>
                <a:ea typeface="Arial Unicode MS" pitchFamily="34" charset="-128"/>
              </a:defRPr>
            </a:lvl1pPr>
          </a:lstStyle>
          <a:p>
            <a:r>
              <a:rPr lang="en-US" dirty="0" smtClean="0"/>
              <a:t>&lt;&lt;Page heading&gt;&gt;</a:t>
            </a:r>
            <a:endParaRPr lang="en-US" dirty="0"/>
          </a:p>
        </p:txBody>
      </p:sp>
      <p:sp>
        <p:nvSpPr>
          <p:cNvPr id="10" name="DOCUMENT ID" hidden="1"/>
          <p:cNvSpPr txBox="1"/>
          <p:nvPr>
            <p:custDataLst>
              <p:tags r:id="rId5"/>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6"/>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376762079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Large_Standard_1x2">
    <p:spTree>
      <p:nvGrpSpPr>
        <p:cNvPr id="1" name=""/>
        <p:cNvGrpSpPr/>
        <p:nvPr/>
      </p:nvGrpSpPr>
      <p:grpSpPr>
        <a:xfrm>
          <a:off x="0" y="0"/>
          <a:ext cx="0" cy="0"/>
          <a:chOff x="0" y="0"/>
          <a:chExt cx="0" cy="0"/>
        </a:xfrm>
      </p:grpSpPr>
      <p:sp>
        <p:nvSpPr>
          <p:cNvPr id="11"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7" name="LAYOUT BODY"/>
          <p:cNvSpPr>
            <a:spLocks noGrp="1"/>
          </p:cNvSpPr>
          <p:nvPr>
            <p:ph sz="quarter" idx="28"/>
            <p:custDataLst>
              <p:tags r:id="rId1"/>
            </p:custDataLst>
          </p:nvPr>
        </p:nvSpPr>
        <p:spPr>
          <a:xfrm>
            <a:off x="2416522" y="3985495"/>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2"/>
            </p:custDataLst>
          </p:nvPr>
        </p:nvSpPr>
        <p:spPr>
          <a:xfrm>
            <a:off x="2416522" y="3649287"/>
            <a:ext cx="6317673"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6" name="LAYOUT BODY"/>
          <p:cNvSpPr>
            <a:spLocks noGrp="1"/>
          </p:cNvSpPr>
          <p:nvPr>
            <p:ph sz="quarter" idx="12"/>
            <p:custDataLst>
              <p:tags r:id="rId3"/>
            </p:custDataLst>
          </p:nvPr>
        </p:nvSpPr>
        <p:spPr>
          <a:xfrm>
            <a:off x="2416522" y="1812176"/>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4"/>
            </p:custDataLst>
          </p:nvPr>
        </p:nvSpPr>
        <p:spPr>
          <a:xfrm>
            <a:off x="2416522" y="1487980"/>
            <a:ext cx="6317673"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5" name="MESSAGE CONCLUSION"/>
          <p:cNvSpPr>
            <a:spLocks noGrp="1"/>
          </p:cNvSpPr>
          <p:nvPr>
            <p:ph type="body" sz="quarter" idx="27" hasCustomPrompt="1"/>
            <p:custDataLst>
              <p:tags r:id="rId5"/>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6"/>
            </p:custDataLst>
          </p:nvPr>
        </p:nvSpPr>
        <p:spPr>
          <a:xfrm>
            <a:off x="382385" y="5"/>
            <a:ext cx="8354291" cy="856211"/>
          </a:xfrm>
        </p:spPr>
        <p:txBody>
          <a:bodyPr lIns="0" tIns="0" rIns="0" bIns="0" anchor="b" anchorCtr="0">
            <a:normAutofit/>
          </a:bodyPr>
          <a:lstStyle>
            <a:lvl1pPr>
              <a:lnSpc>
                <a:spcPts val="2909"/>
              </a:lnSpc>
              <a:defRPr sz="2500" b="0" baseline="0">
                <a:solidFill>
                  <a:schemeClr val="tx1"/>
                </a:solidFill>
                <a:latin typeface="Frutiger 45 Light"/>
                <a:ea typeface="Arial Unicode MS" pitchFamily="34" charset="-128"/>
              </a:defRPr>
            </a:lvl1pPr>
          </a:lstStyle>
          <a:p>
            <a:r>
              <a:rPr lang="en-US" dirty="0" smtClean="0"/>
              <a:t>&lt;&lt;Page heading&gt;&gt;</a:t>
            </a:r>
            <a:endParaRPr lang="en-US" dirty="0"/>
          </a:p>
        </p:txBody>
      </p:sp>
      <p:sp>
        <p:nvSpPr>
          <p:cNvPr id="12" name="DOCUMENT ID" hidden="1"/>
          <p:cNvSpPr txBox="1"/>
          <p:nvPr>
            <p:custDataLst>
              <p:tags r:id="rId7"/>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8"/>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1478021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4"/>
            <a:ext cx="7772400" cy="553998"/>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2660437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Large_Standard_2x1_FullHeight">
    <p:spTree>
      <p:nvGrpSpPr>
        <p:cNvPr id="1" name=""/>
        <p:cNvGrpSpPr/>
        <p:nvPr/>
      </p:nvGrpSpPr>
      <p:grpSpPr>
        <a:xfrm>
          <a:off x="0" y="0"/>
          <a:ext cx="0" cy="0"/>
          <a:chOff x="0" y="0"/>
          <a:chExt cx="0" cy="0"/>
        </a:xfrm>
      </p:grpSpPr>
      <p:sp>
        <p:nvSpPr>
          <p:cNvPr id="11"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9" name="LAYOUT BODY"/>
          <p:cNvSpPr>
            <a:spLocks noGrp="1"/>
          </p:cNvSpPr>
          <p:nvPr>
            <p:ph sz="quarter" idx="28"/>
            <p:custDataLst>
              <p:tags r:id="rId1"/>
            </p:custDataLst>
          </p:nvPr>
        </p:nvSpPr>
        <p:spPr>
          <a:xfrm>
            <a:off x="5677593" y="1812177"/>
            <a:ext cx="3042458"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2"/>
            </p:custDataLst>
          </p:nvPr>
        </p:nvSpPr>
        <p:spPr>
          <a:xfrm>
            <a:off x="5677593"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8" name="LAYOUT BODY"/>
          <p:cNvSpPr>
            <a:spLocks noGrp="1"/>
          </p:cNvSpPr>
          <p:nvPr>
            <p:ph sz="quarter" idx="12"/>
            <p:custDataLst>
              <p:tags r:id="rId3"/>
            </p:custDataLst>
          </p:nvPr>
        </p:nvSpPr>
        <p:spPr>
          <a:xfrm>
            <a:off x="2413988" y="1812177"/>
            <a:ext cx="3042458"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4"/>
            </p:custDataLst>
          </p:nvPr>
        </p:nvSpPr>
        <p:spPr>
          <a:xfrm>
            <a:off x="2417650"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3" name="MESSAGE CONCLUSION"/>
          <p:cNvSpPr>
            <a:spLocks noGrp="1"/>
          </p:cNvSpPr>
          <p:nvPr>
            <p:ph type="body" sz="quarter" idx="27" hasCustomPrompt="1"/>
            <p:custDataLst>
              <p:tags r:id="rId5"/>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6"/>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2" name="DOCUMENT ID" hidden="1"/>
          <p:cNvSpPr txBox="1"/>
          <p:nvPr>
            <p:custDataLst>
              <p:tags r:id="rId7"/>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8"/>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124932748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Large_Standard_2x2">
    <p:spTree>
      <p:nvGrpSpPr>
        <p:cNvPr id="1" name=""/>
        <p:cNvGrpSpPr/>
        <p:nvPr/>
      </p:nvGrpSpPr>
      <p:grpSpPr>
        <a:xfrm>
          <a:off x="0" y="0"/>
          <a:ext cx="0" cy="0"/>
          <a:chOff x="0" y="0"/>
          <a:chExt cx="0" cy="0"/>
        </a:xfrm>
      </p:grpSpPr>
      <p:sp>
        <p:nvSpPr>
          <p:cNvPr id="17"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22" name="LAYOUT BODY"/>
          <p:cNvSpPr>
            <a:spLocks noGrp="1"/>
          </p:cNvSpPr>
          <p:nvPr>
            <p:ph sz="quarter" idx="30"/>
            <p:custDataLst>
              <p:tags r:id="rId1"/>
            </p:custDataLst>
          </p:nvPr>
        </p:nvSpPr>
        <p:spPr>
          <a:xfrm>
            <a:off x="5677593"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2" name="LAYOUT HEADER"/>
          <p:cNvSpPr>
            <a:spLocks noGrp="1"/>
          </p:cNvSpPr>
          <p:nvPr>
            <p:ph type="body" idx="22" hasCustomPrompt="1"/>
            <p:custDataLst>
              <p:tags r:id="rId2"/>
            </p:custDataLst>
          </p:nvPr>
        </p:nvSpPr>
        <p:spPr>
          <a:xfrm>
            <a:off x="5677593" y="3635060"/>
            <a:ext cx="3042458" cy="33750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1" name="LAYOUT BODY"/>
          <p:cNvSpPr>
            <a:spLocks noGrp="1"/>
          </p:cNvSpPr>
          <p:nvPr>
            <p:ph sz="quarter" idx="29"/>
            <p:custDataLst>
              <p:tags r:id="rId3"/>
            </p:custDataLst>
          </p:nvPr>
        </p:nvSpPr>
        <p:spPr>
          <a:xfrm>
            <a:off x="2416521"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4"/>
            </p:custDataLst>
          </p:nvPr>
        </p:nvSpPr>
        <p:spPr>
          <a:xfrm>
            <a:off x="2416521" y="3649287"/>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0" name="LAYOUT BODY"/>
          <p:cNvSpPr>
            <a:spLocks noGrp="1"/>
          </p:cNvSpPr>
          <p:nvPr>
            <p:ph sz="quarter" idx="28"/>
            <p:custDataLst>
              <p:tags r:id="rId5"/>
            </p:custDataLst>
          </p:nvPr>
        </p:nvSpPr>
        <p:spPr>
          <a:xfrm>
            <a:off x="5677593" y="1812175"/>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20" hasCustomPrompt="1"/>
            <p:custDataLst>
              <p:tags r:id="rId6"/>
            </p:custDataLst>
          </p:nvPr>
        </p:nvSpPr>
        <p:spPr>
          <a:xfrm>
            <a:off x="5677593"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9" name="LAYOUT BODY"/>
          <p:cNvSpPr>
            <a:spLocks noGrp="1"/>
          </p:cNvSpPr>
          <p:nvPr>
            <p:ph sz="quarter" idx="12"/>
            <p:custDataLst>
              <p:tags r:id="rId7"/>
            </p:custDataLst>
          </p:nvPr>
        </p:nvSpPr>
        <p:spPr>
          <a:xfrm>
            <a:off x="2416521" y="1812175"/>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8"/>
            </p:custDataLst>
          </p:nvPr>
        </p:nvSpPr>
        <p:spPr>
          <a:xfrm>
            <a:off x="2416521"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8" name="MESSAGE CONCLUSION"/>
          <p:cNvSpPr>
            <a:spLocks noGrp="1"/>
          </p:cNvSpPr>
          <p:nvPr>
            <p:ph type="body" sz="quarter" idx="27" hasCustomPrompt="1"/>
            <p:custDataLst>
              <p:tags r:id="rId9"/>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0"/>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6" name="DOCUMENT ID" hidden="1"/>
          <p:cNvSpPr txBox="1"/>
          <p:nvPr>
            <p:custDataLst>
              <p:tags r:id="rId11"/>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2"/>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026289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Large_Standard_2x3">
    <p:spTree>
      <p:nvGrpSpPr>
        <p:cNvPr id="1" name=""/>
        <p:cNvGrpSpPr/>
        <p:nvPr/>
      </p:nvGrpSpPr>
      <p:grpSpPr>
        <a:xfrm>
          <a:off x="0" y="0"/>
          <a:ext cx="0" cy="0"/>
          <a:chOff x="0" y="0"/>
          <a:chExt cx="0" cy="0"/>
        </a:xfrm>
      </p:grpSpPr>
      <p:sp>
        <p:nvSpPr>
          <p:cNvPr id="21"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31" name="LAYOUT BODY"/>
          <p:cNvSpPr>
            <a:spLocks noGrp="1"/>
          </p:cNvSpPr>
          <p:nvPr>
            <p:ph sz="quarter" idx="32"/>
            <p:custDataLst>
              <p:tags r:id="rId1"/>
            </p:custDataLst>
          </p:nvPr>
        </p:nvSpPr>
        <p:spPr>
          <a:xfrm>
            <a:off x="5677593" y="4721629"/>
            <a:ext cx="3042458"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6" name="LAYOUT HEADER"/>
          <p:cNvSpPr>
            <a:spLocks noGrp="1"/>
          </p:cNvSpPr>
          <p:nvPr>
            <p:ph type="body" idx="26" hasCustomPrompt="1"/>
            <p:custDataLst>
              <p:tags r:id="rId2"/>
            </p:custDataLst>
          </p:nvPr>
        </p:nvSpPr>
        <p:spPr>
          <a:xfrm>
            <a:off x="5677593" y="4405745"/>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7" name="LAYOUT BODY"/>
          <p:cNvSpPr>
            <a:spLocks noGrp="1"/>
          </p:cNvSpPr>
          <p:nvPr>
            <p:ph sz="quarter" idx="29"/>
            <p:custDataLst>
              <p:tags r:id="rId3"/>
            </p:custDataLst>
          </p:nvPr>
        </p:nvSpPr>
        <p:spPr>
          <a:xfrm>
            <a:off x="2416521" y="4721629"/>
            <a:ext cx="3042458"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4" name="LAYOUT HEADER"/>
          <p:cNvSpPr>
            <a:spLocks noGrp="1"/>
          </p:cNvSpPr>
          <p:nvPr>
            <p:ph type="body" idx="24" hasCustomPrompt="1"/>
            <p:custDataLst>
              <p:tags r:id="rId4"/>
            </p:custDataLst>
          </p:nvPr>
        </p:nvSpPr>
        <p:spPr>
          <a:xfrm>
            <a:off x="2416521" y="4405745"/>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9" name="LAYOUT BODY"/>
          <p:cNvSpPr>
            <a:spLocks noGrp="1"/>
          </p:cNvSpPr>
          <p:nvPr>
            <p:ph sz="quarter" idx="31"/>
            <p:custDataLst>
              <p:tags r:id="rId5"/>
            </p:custDataLst>
          </p:nvPr>
        </p:nvSpPr>
        <p:spPr>
          <a:xfrm>
            <a:off x="5677593" y="3256246"/>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2" name="LAYOUT HEADER"/>
          <p:cNvSpPr>
            <a:spLocks noGrp="1"/>
          </p:cNvSpPr>
          <p:nvPr>
            <p:ph type="body" idx="22" hasCustomPrompt="1"/>
            <p:custDataLst>
              <p:tags r:id="rId6"/>
            </p:custDataLst>
          </p:nvPr>
        </p:nvSpPr>
        <p:spPr>
          <a:xfrm>
            <a:off x="5677593" y="2942705"/>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4" name="LAYOUT BODY"/>
          <p:cNvSpPr>
            <a:spLocks noGrp="1"/>
          </p:cNvSpPr>
          <p:nvPr>
            <p:ph sz="quarter" idx="28"/>
            <p:custDataLst>
              <p:tags r:id="rId7"/>
            </p:custDataLst>
          </p:nvPr>
        </p:nvSpPr>
        <p:spPr>
          <a:xfrm>
            <a:off x="2416521" y="3256246"/>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8"/>
            </p:custDataLst>
          </p:nvPr>
        </p:nvSpPr>
        <p:spPr>
          <a:xfrm>
            <a:off x="2416521" y="2942705"/>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8" name="LAYOUT BODY"/>
          <p:cNvSpPr>
            <a:spLocks noGrp="1"/>
          </p:cNvSpPr>
          <p:nvPr>
            <p:ph sz="quarter" idx="30"/>
            <p:custDataLst>
              <p:tags r:id="rId9"/>
            </p:custDataLst>
          </p:nvPr>
        </p:nvSpPr>
        <p:spPr>
          <a:xfrm>
            <a:off x="5677593" y="1812176"/>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20" hasCustomPrompt="1"/>
            <p:custDataLst>
              <p:tags r:id="rId10"/>
            </p:custDataLst>
          </p:nvPr>
        </p:nvSpPr>
        <p:spPr>
          <a:xfrm>
            <a:off x="5677593"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3" name="LAYOUT BODY"/>
          <p:cNvSpPr>
            <a:spLocks noGrp="1"/>
          </p:cNvSpPr>
          <p:nvPr>
            <p:ph sz="quarter" idx="12"/>
            <p:custDataLst>
              <p:tags r:id="rId11"/>
            </p:custDataLst>
          </p:nvPr>
        </p:nvSpPr>
        <p:spPr>
          <a:xfrm>
            <a:off x="2416521" y="1812176"/>
            <a:ext cx="3042458"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12"/>
            </p:custDataLst>
          </p:nvPr>
        </p:nvSpPr>
        <p:spPr>
          <a:xfrm>
            <a:off x="2416521"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2" name="MESSAGE CONCLUSION"/>
          <p:cNvSpPr>
            <a:spLocks noGrp="1"/>
          </p:cNvSpPr>
          <p:nvPr>
            <p:ph type="body" sz="quarter" idx="27" hasCustomPrompt="1"/>
            <p:custDataLst>
              <p:tags r:id="rId13"/>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4"/>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20" name="DOCUMENT ID" hidden="1"/>
          <p:cNvSpPr txBox="1"/>
          <p:nvPr>
            <p:custDataLst>
              <p:tags r:id="rId15"/>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6"/>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6176760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arge_Standard_2x(1and2)">
    <p:spTree>
      <p:nvGrpSpPr>
        <p:cNvPr id="1" name=""/>
        <p:cNvGrpSpPr/>
        <p:nvPr/>
      </p:nvGrpSpPr>
      <p:grpSpPr>
        <a:xfrm>
          <a:off x="0" y="0"/>
          <a:ext cx="0" cy="0"/>
          <a:chOff x="0" y="0"/>
          <a:chExt cx="0" cy="0"/>
        </a:xfrm>
      </p:grpSpPr>
      <p:sp>
        <p:nvSpPr>
          <p:cNvPr id="13"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20" name="LAYOUT BODY"/>
          <p:cNvSpPr>
            <a:spLocks noGrp="1"/>
          </p:cNvSpPr>
          <p:nvPr>
            <p:ph sz="quarter" idx="29"/>
            <p:custDataLst>
              <p:tags r:id="rId1"/>
            </p:custDataLst>
          </p:nvPr>
        </p:nvSpPr>
        <p:spPr>
          <a:xfrm>
            <a:off x="5677593"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2" name="LAYOUT HEADER"/>
          <p:cNvSpPr>
            <a:spLocks noGrp="1"/>
          </p:cNvSpPr>
          <p:nvPr>
            <p:ph type="body" idx="22" hasCustomPrompt="1"/>
            <p:custDataLst>
              <p:tags r:id="rId2"/>
            </p:custDataLst>
          </p:nvPr>
        </p:nvSpPr>
        <p:spPr>
          <a:xfrm>
            <a:off x="5677593" y="3649287"/>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9" name="LAYOUT BODY"/>
          <p:cNvSpPr>
            <a:spLocks noGrp="1"/>
          </p:cNvSpPr>
          <p:nvPr>
            <p:ph sz="quarter" idx="28"/>
            <p:custDataLst>
              <p:tags r:id="rId3"/>
            </p:custDataLst>
          </p:nvPr>
        </p:nvSpPr>
        <p:spPr>
          <a:xfrm>
            <a:off x="5677593" y="1812175"/>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20" hasCustomPrompt="1"/>
            <p:custDataLst>
              <p:tags r:id="rId4"/>
            </p:custDataLst>
          </p:nvPr>
        </p:nvSpPr>
        <p:spPr>
          <a:xfrm>
            <a:off x="5677593"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8" name="LAYOUT BODY"/>
          <p:cNvSpPr>
            <a:spLocks noGrp="1"/>
          </p:cNvSpPr>
          <p:nvPr>
            <p:ph sz="quarter" idx="12"/>
            <p:custDataLst>
              <p:tags r:id="rId5"/>
            </p:custDataLst>
          </p:nvPr>
        </p:nvSpPr>
        <p:spPr>
          <a:xfrm>
            <a:off x="2416521" y="1812176"/>
            <a:ext cx="3042458"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6"/>
            </p:custDataLst>
          </p:nvPr>
        </p:nvSpPr>
        <p:spPr>
          <a:xfrm>
            <a:off x="2416521"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7" name="MESSAGE CONCLUSION"/>
          <p:cNvSpPr>
            <a:spLocks noGrp="1"/>
          </p:cNvSpPr>
          <p:nvPr>
            <p:ph type="body" sz="quarter" idx="27" hasCustomPrompt="1"/>
            <p:custDataLst>
              <p:tags r:id="rId7"/>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8"/>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5" name="DOCUMENT ID" hidden="1"/>
          <p:cNvSpPr txBox="1"/>
          <p:nvPr>
            <p:custDataLst>
              <p:tags r:id="rId9"/>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0"/>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5006486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Large_Standard_(1and2)x2">
    <p:spTree>
      <p:nvGrpSpPr>
        <p:cNvPr id="1" name=""/>
        <p:cNvGrpSpPr/>
        <p:nvPr/>
      </p:nvGrpSpPr>
      <p:grpSpPr>
        <a:xfrm>
          <a:off x="0" y="0"/>
          <a:ext cx="0" cy="0"/>
          <a:chOff x="0" y="0"/>
          <a:chExt cx="0" cy="0"/>
        </a:xfrm>
      </p:grpSpPr>
      <p:sp>
        <p:nvSpPr>
          <p:cNvPr id="13"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21" name="LAYOUT BODY"/>
          <p:cNvSpPr>
            <a:spLocks noGrp="1"/>
          </p:cNvSpPr>
          <p:nvPr>
            <p:ph sz="quarter" idx="29"/>
            <p:custDataLst>
              <p:tags r:id="rId1"/>
            </p:custDataLst>
          </p:nvPr>
        </p:nvSpPr>
        <p:spPr>
          <a:xfrm>
            <a:off x="5677593"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20" hasCustomPrompt="1"/>
            <p:custDataLst>
              <p:tags r:id="rId2"/>
            </p:custDataLst>
          </p:nvPr>
        </p:nvSpPr>
        <p:spPr>
          <a:xfrm>
            <a:off x="5677593" y="3649287"/>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0" name="LAYOUT BODY"/>
          <p:cNvSpPr>
            <a:spLocks noGrp="1"/>
          </p:cNvSpPr>
          <p:nvPr>
            <p:ph sz="quarter" idx="28"/>
            <p:custDataLst>
              <p:tags r:id="rId3"/>
            </p:custDataLst>
          </p:nvPr>
        </p:nvSpPr>
        <p:spPr>
          <a:xfrm>
            <a:off x="2416521" y="3965171"/>
            <a:ext cx="3042458"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4"/>
            </p:custDataLst>
          </p:nvPr>
        </p:nvSpPr>
        <p:spPr>
          <a:xfrm>
            <a:off x="2416521" y="3649287"/>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8" name="LAYOUT BODY"/>
          <p:cNvSpPr>
            <a:spLocks noGrp="1"/>
          </p:cNvSpPr>
          <p:nvPr>
            <p:ph sz="quarter" idx="12"/>
            <p:custDataLst>
              <p:tags r:id="rId5"/>
            </p:custDataLst>
          </p:nvPr>
        </p:nvSpPr>
        <p:spPr>
          <a:xfrm>
            <a:off x="2416523" y="1812175"/>
            <a:ext cx="6317673"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6"/>
            </p:custDataLst>
          </p:nvPr>
        </p:nvSpPr>
        <p:spPr>
          <a:xfrm>
            <a:off x="2416522" y="1487980"/>
            <a:ext cx="6317673"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7" name="MESSAGE CONCLUSION"/>
          <p:cNvSpPr>
            <a:spLocks noGrp="1"/>
          </p:cNvSpPr>
          <p:nvPr>
            <p:ph type="body" sz="quarter" idx="27" hasCustomPrompt="1"/>
            <p:custDataLst>
              <p:tags r:id="rId7"/>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8"/>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5" name="DOCUMENT ID" hidden="1"/>
          <p:cNvSpPr txBox="1"/>
          <p:nvPr>
            <p:custDataLst>
              <p:tags r:id="rId9"/>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0"/>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3853312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Large_Standard_(2and1)x2">
    <p:spTree>
      <p:nvGrpSpPr>
        <p:cNvPr id="1" name=""/>
        <p:cNvGrpSpPr/>
        <p:nvPr/>
      </p:nvGrpSpPr>
      <p:grpSpPr>
        <a:xfrm>
          <a:off x="0" y="0"/>
          <a:ext cx="0" cy="0"/>
          <a:chOff x="0" y="0"/>
          <a:chExt cx="0" cy="0"/>
        </a:xfrm>
      </p:grpSpPr>
      <p:sp>
        <p:nvSpPr>
          <p:cNvPr id="13"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8" name="LAYOUT BODY"/>
          <p:cNvSpPr>
            <a:spLocks noGrp="1"/>
          </p:cNvSpPr>
          <p:nvPr>
            <p:ph sz="quarter" idx="12"/>
            <p:custDataLst>
              <p:tags r:id="rId1"/>
            </p:custDataLst>
          </p:nvPr>
        </p:nvSpPr>
        <p:spPr>
          <a:xfrm>
            <a:off x="2416523" y="3964944"/>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2"/>
            </p:custDataLst>
          </p:nvPr>
        </p:nvSpPr>
        <p:spPr>
          <a:xfrm>
            <a:off x="2416522" y="3649287"/>
            <a:ext cx="6317673"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1" name="LAYOUT BODY"/>
          <p:cNvSpPr>
            <a:spLocks noGrp="1"/>
          </p:cNvSpPr>
          <p:nvPr>
            <p:ph sz="quarter" idx="29"/>
            <p:custDataLst>
              <p:tags r:id="rId3"/>
            </p:custDataLst>
          </p:nvPr>
        </p:nvSpPr>
        <p:spPr>
          <a:xfrm>
            <a:off x="5677593" y="1812386"/>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20" hasCustomPrompt="1"/>
            <p:custDataLst>
              <p:tags r:id="rId4"/>
            </p:custDataLst>
          </p:nvPr>
        </p:nvSpPr>
        <p:spPr>
          <a:xfrm>
            <a:off x="5677593"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0" name="LAYOUT BODY"/>
          <p:cNvSpPr>
            <a:spLocks noGrp="1"/>
          </p:cNvSpPr>
          <p:nvPr>
            <p:ph sz="quarter" idx="28"/>
            <p:custDataLst>
              <p:tags r:id="rId5"/>
            </p:custDataLst>
          </p:nvPr>
        </p:nvSpPr>
        <p:spPr>
          <a:xfrm>
            <a:off x="2416521" y="1812402"/>
            <a:ext cx="3042458"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6"/>
            </p:custDataLst>
          </p:nvPr>
        </p:nvSpPr>
        <p:spPr>
          <a:xfrm>
            <a:off x="2416521" y="1487980"/>
            <a:ext cx="3042458"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7" name="MESSAGE CONCLUSION"/>
          <p:cNvSpPr>
            <a:spLocks noGrp="1"/>
          </p:cNvSpPr>
          <p:nvPr>
            <p:ph type="body" sz="quarter" idx="27" hasCustomPrompt="1"/>
            <p:custDataLst>
              <p:tags r:id="rId7"/>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8"/>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5" name="DOCUMENT ID" hidden="1"/>
          <p:cNvSpPr txBox="1"/>
          <p:nvPr>
            <p:custDataLst>
              <p:tags r:id="rId9"/>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0"/>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8560335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Large_Standard_4x2">
    <p:spTree>
      <p:nvGrpSpPr>
        <p:cNvPr id="1" name=""/>
        <p:cNvGrpSpPr/>
        <p:nvPr/>
      </p:nvGrpSpPr>
      <p:grpSpPr>
        <a:xfrm>
          <a:off x="0" y="0"/>
          <a:ext cx="0" cy="0"/>
          <a:chOff x="0" y="0"/>
          <a:chExt cx="0" cy="0"/>
        </a:xfrm>
      </p:grpSpPr>
      <p:sp>
        <p:nvSpPr>
          <p:cNvPr id="23"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35" name="LAYOUT BODY"/>
          <p:cNvSpPr>
            <a:spLocks noGrp="1"/>
          </p:cNvSpPr>
          <p:nvPr>
            <p:ph sz="quarter" idx="40"/>
            <p:custDataLst>
              <p:tags r:id="rId1"/>
            </p:custDataLst>
          </p:nvPr>
        </p:nvSpPr>
        <p:spPr>
          <a:xfrm>
            <a:off x="7315200"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3" name="LAYOUT HEADER"/>
          <p:cNvSpPr>
            <a:spLocks noGrp="1"/>
          </p:cNvSpPr>
          <p:nvPr>
            <p:ph type="body" idx="33" hasCustomPrompt="1"/>
            <p:custDataLst>
              <p:tags r:id="rId2"/>
            </p:custDataLst>
          </p:nvPr>
        </p:nvSpPr>
        <p:spPr>
          <a:xfrm>
            <a:off x="7315200" y="3649287"/>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4" name="LAYOUT BODY"/>
          <p:cNvSpPr>
            <a:spLocks noGrp="1"/>
          </p:cNvSpPr>
          <p:nvPr>
            <p:ph sz="quarter" idx="39"/>
            <p:custDataLst>
              <p:tags r:id="rId3"/>
            </p:custDataLst>
          </p:nvPr>
        </p:nvSpPr>
        <p:spPr>
          <a:xfrm>
            <a:off x="5677593"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9" name="LAYOUT HEADER"/>
          <p:cNvSpPr>
            <a:spLocks noGrp="1"/>
          </p:cNvSpPr>
          <p:nvPr>
            <p:ph type="body" idx="29" hasCustomPrompt="1"/>
            <p:custDataLst>
              <p:tags r:id="rId4"/>
            </p:custDataLst>
          </p:nvPr>
        </p:nvSpPr>
        <p:spPr>
          <a:xfrm>
            <a:off x="5677593" y="3649287"/>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1" name="LAYOUT BODY"/>
          <p:cNvSpPr>
            <a:spLocks noGrp="1"/>
          </p:cNvSpPr>
          <p:nvPr>
            <p:ph sz="quarter" idx="36"/>
            <p:custDataLst>
              <p:tags r:id="rId5"/>
            </p:custDataLst>
          </p:nvPr>
        </p:nvSpPr>
        <p:spPr>
          <a:xfrm>
            <a:off x="4048298"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5" name="LAYOUT HEADER"/>
          <p:cNvSpPr>
            <a:spLocks noGrp="1"/>
          </p:cNvSpPr>
          <p:nvPr>
            <p:ph type="body" idx="25" hasCustomPrompt="1"/>
            <p:custDataLst>
              <p:tags r:id="rId6"/>
            </p:custDataLst>
          </p:nvPr>
        </p:nvSpPr>
        <p:spPr>
          <a:xfrm>
            <a:off x="4048298" y="3649287"/>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0" name="LAYOUT BODY"/>
          <p:cNvSpPr>
            <a:spLocks noGrp="1"/>
          </p:cNvSpPr>
          <p:nvPr>
            <p:ph sz="quarter" idx="35"/>
            <p:custDataLst>
              <p:tags r:id="rId7"/>
            </p:custDataLst>
          </p:nvPr>
        </p:nvSpPr>
        <p:spPr>
          <a:xfrm>
            <a:off x="2416521" y="3965171"/>
            <a:ext cx="142147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8"/>
            </p:custDataLst>
          </p:nvPr>
        </p:nvSpPr>
        <p:spPr>
          <a:xfrm>
            <a:off x="2416521" y="3649287"/>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6" name="LAYOUT BODY"/>
          <p:cNvSpPr>
            <a:spLocks noGrp="1"/>
          </p:cNvSpPr>
          <p:nvPr>
            <p:ph sz="quarter" idx="41"/>
            <p:custDataLst>
              <p:tags r:id="rId9"/>
            </p:custDataLst>
          </p:nvPr>
        </p:nvSpPr>
        <p:spPr>
          <a:xfrm>
            <a:off x="7315200"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 name="LAYOUT HEADER"/>
          <p:cNvSpPr>
            <a:spLocks noGrp="1"/>
          </p:cNvSpPr>
          <p:nvPr>
            <p:ph type="body" idx="31" hasCustomPrompt="1"/>
            <p:custDataLst>
              <p:tags r:id="rId10"/>
            </p:custDataLst>
          </p:nvPr>
        </p:nvSpPr>
        <p:spPr>
          <a:xfrm>
            <a:off x="7315200"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3" name="LAYOUT BODY"/>
          <p:cNvSpPr>
            <a:spLocks noGrp="1"/>
          </p:cNvSpPr>
          <p:nvPr>
            <p:ph sz="quarter" idx="38"/>
            <p:custDataLst>
              <p:tags r:id="rId11"/>
            </p:custDataLst>
          </p:nvPr>
        </p:nvSpPr>
        <p:spPr>
          <a:xfrm>
            <a:off x="5677593"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7" name="LAYOUT HEADER"/>
          <p:cNvSpPr>
            <a:spLocks noGrp="1"/>
          </p:cNvSpPr>
          <p:nvPr>
            <p:ph type="body" idx="27" hasCustomPrompt="1"/>
            <p:custDataLst>
              <p:tags r:id="rId12"/>
            </p:custDataLst>
          </p:nvPr>
        </p:nvSpPr>
        <p:spPr>
          <a:xfrm>
            <a:off x="5677593"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2" name="LAYOUT BODY"/>
          <p:cNvSpPr>
            <a:spLocks noGrp="1"/>
          </p:cNvSpPr>
          <p:nvPr>
            <p:ph sz="quarter" idx="37"/>
            <p:custDataLst>
              <p:tags r:id="rId13"/>
            </p:custDataLst>
          </p:nvPr>
        </p:nvSpPr>
        <p:spPr>
          <a:xfrm>
            <a:off x="4048298"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3" name="LAYOUT HEADER"/>
          <p:cNvSpPr>
            <a:spLocks noGrp="1"/>
          </p:cNvSpPr>
          <p:nvPr>
            <p:ph type="body" idx="23" hasCustomPrompt="1"/>
            <p:custDataLst>
              <p:tags r:id="rId14"/>
            </p:custDataLst>
          </p:nvPr>
        </p:nvSpPr>
        <p:spPr>
          <a:xfrm>
            <a:off x="4048298"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9" name="LAYOUT BODY"/>
          <p:cNvSpPr>
            <a:spLocks noGrp="1"/>
          </p:cNvSpPr>
          <p:nvPr>
            <p:ph sz="quarter" idx="12"/>
            <p:custDataLst>
              <p:tags r:id="rId15"/>
            </p:custDataLst>
          </p:nvPr>
        </p:nvSpPr>
        <p:spPr>
          <a:xfrm>
            <a:off x="2416521"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16"/>
            </p:custDataLst>
          </p:nvPr>
        </p:nvSpPr>
        <p:spPr>
          <a:xfrm>
            <a:off x="2416521"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8" name="MESSAGE CONCLUSION"/>
          <p:cNvSpPr>
            <a:spLocks noGrp="1"/>
          </p:cNvSpPr>
          <p:nvPr>
            <p:ph type="body" sz="quarter" idx="42" hasCustomPrompt="1"/>
            <p:custDataLst>
              <p:tags r:id="rId17"/>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8"/>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24" name="DOCUMENT ID" hidden="1"/>
          <p:cNvSpPr txBox="1"/>
          <p:nvPr>
            <p:custDataLst>
              <p:tags r:id="rId19"/>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20"/>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1233203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Large_Standard_(4and1)x2">
    <p:spTree>
      <p:nvGrpSpPr>
        <p:cNvPr id="1" name=""/>
        <p:cNvGrpSpPr/>
        <p:nvPr/>
      </p:nvGrpSpPr>
      <p:grpSpPr>
        <a:xfrm>
          <a:off x="0" y="0"/>
          <a:ext cx="0" cy="0"/>
          <a:chOff x="0" y="0"/>
          <a:chExt cx="0" cy="0"/>
        </a:xfrm>
      </p:grpSpPr>
      <p:sp>
        <p:nvSpPr>
          <p:cNvPr id="17"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28" name="LAYOUT BODY"/>
          <p:cNvSpPr>
            <a:spLocks noGrp="1"/>
          </p:cNvSpPr>
          <p:nvPr>
            <p:ph sz="quarter" idx="36"/>
            <p:custDataLst>
              <p:tags r:id="rId1"/>
            </p:custDataLst>
          </p:nvPr>
        </p:nvSpPr>
        <p:spPr>
          <a:xfrm>
            <a:off x="2416521" y="3965171"/>
            <a:ext cx="6317673"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2"/>
            </p:custDataLst>
          </p:nvPr>
        </p:nvSpPr>
        <p:spPr>
          <a:xfrm>
            <a:off x="2416521" y="3649287"/>
            <a:ext cx="6317673"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7" name="LAYOUT BODY"/>
          <p:cNvSpPr>
            <a:spLocks noGrp="1"/>
          </p:cNvSpPr>
          <p:nvPr>
            <p:ph sz="quarter" idx="35"/>
            <p:custDataLst>
              <p:tags r:id="rId3"/>
            </p:custDataLst>
          </p:nvPr>
        </p:nvSpPr>
        <p:spPr>
          <a:xfrm>
            <a:off x="7315200"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1" name="LAYOUT HEADER"/>
          <p:cNvSpPr>
            <a:spLocks noGrp="1"/>
          </p:cNvSpPr>
          <p:nvPr>
            <p:ph type="body" idx="31" hasCustomPrompt="1"/>
            <p:custDataLst>
              <p:tags r:id="rId4"/>
            </p:custDataLst>
          </p:nvPr>
        </p:nvSpPr>
        <p:spPr>
          <a:xfrm>
            <a:off x="7315200"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3" name="LAYOUT BODY"/>
          <p:cNvSpPr>
            <a:spLocks noGrp="1"/>
          </p:cNvSpPr>
          <p:nvPr>
            <p:ph sz="quarter" idx="34"/>
            <p:custDataLst>
              <p:tags r:id="rId5"/>
            </p:custDataLst>
          </p:nvPr>
        </p:nvSpPr>
        <p:spPr>
          <a:xfrm>
            <a:off x="5677593"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7" name="LAYOUT HEADER"/>
          <p:cNvSpPr>
            <a:spLocks noGrp="1"/>
          </p:cNvSpPr>
          <p:nvPr>
            <p:ph type="body" idx="27" hasCustomPrompt="1"/>
            <p:custDataLst>
              <p:tags r:id="rId6"/>
            </p:custDataLst>
          </p:nvPr>
        </p:nvSpPr>
        <p:spPr>
          <a:xfrm>
            <a:off x="5677593"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2" name="LAYOUT BODY"/>
          <p:cNvSpPr>
            <a:spLocks noGrp="1"/>
          </p:cNvSpPr>
          <p:nvPr>
            <p:ph sz="quarter" idx="33"/>
            <p:custDataLst>
              <p:tags r:id="rId7"/>
            </p:custDataLst>
          </p:nvPr>
        </p:nvSpPr>
        <p:spPr>
          <a:xfrm>
            <a:off x="4048298"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3" name="LAYOUT HEADER"/>
          <p:cNvSpPr>
            <a:spLocks noGrp="1"/>
          </p:cNvSpPr>
          <p:nvPr>
            <p:ph type="body" idx="23" hasCustomPrompt="1"/>
            <p:custDataLst>
              <p:tags r:id="rId8"/>
            </p:custDataLst>
          </p:nvPr>
        </p:nvSpPr>
        <p:spPr>
          <a:xfrm>
            <a:off x="4048298"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1" name="LAYOUT BODY"/>
          <p:cNvSpPr>
            <a:spLocks noGrp="1"/>
          </p:cNvSpPr>
          <p:nvPr>
            <p:ph sz="quarter" idx="12"/>
            <p:custDataLst>
              <p:tags r:id="rId9"/>
            </p:custDataLst>
          </p:nvPr>
        </p:nvSpPr>
        <p:spPr>
          <a:xfrm>
            <a:off x="2416521" y="1812175"/>
            <a:ext cx="142147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10"/>
            </p:custDataLst>
          </p:nvPr>
        </p:nvSpPr>
        <p:spPr>
          <a:xfrm>
            <a:off x="2416521" y="1487980"/>
            <a:ext cx="142147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0" name="MESSAGE CONCLUSION"/>
          <p:cNvSpPr>
            <a:spLocks noGrp="1"/>
          </p:cNvSpPr>
          <p:nvPr>
            <p:ph type="body" sz="quarter" idx="37" hasCustomPrompt="1"/>
            <p:custDataLst>
              <p:tags r:id="rId11"/>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2"/>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8" name="DOCUMENT ID" hidden="1"/>
          <p:cNvSpPr txBox="1"/>
          <p:nvPr>
            <p:custDataLst>
              <p:tags r:id="rId13"/>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4"/>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57575786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Large_Standard_3x2">
    <p:spTree>
      <p:nvGrpSpPr>
        <p:cNvPr id="1" name=""/>
        <p:cNvGrpSpPr/>
        <p:nvPr/>
      </p:nvGrpSpPr>
      <p:grpSpPr>
        <a:xfrm>
          <a:off x="0" y="0"/>
          <a:ext cx="0" cy="0"/>
          <a:chOff x="0" y="0"/>
          <a:chExt cx="0" cy="0"/>
        </a:xfrm>
      </p:grpSpPr>
      <p:sp>
        <p:nvSpPr>
          <p:cNvPr id="19"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30" name="LAYOUT BODY"/>
          <p:cNvSpPr>
            <a:spLocks noGrp="1"/>
          </p:cNvSpPr>
          <p:nvPr>
            <p:ph sz="quarter" idx="33"/>
            <p:custDataLst>
              <p:tags r:id="rId1"/>
            </p:custDataLst>
          </p:nvPr>
        </p:nvSpPr>
        <p:spPr>
          <a:xfrm>
            <a:off x="6749934"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7" name="LAYOUT HEADER"/>
          <p:cNvSpPr>
            <a:spLocks noGrp="1"/>
          </p:cNvSpPr>
          <p:nvPr>
            <p:ph type="body" idx="27" hasCustomPrompt="1"/>
            <p:custDataLst>
              <p:tags r:id="rId2"/>
            </p:custDataLst>
          </p:nvPr>
        </p:nvSpPr>
        <p:spPr>
          <a:xfrm>
            <a:off x="6749934" y="3649287"/>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9" name="LAYOUT BODY"/>
          <p:cNvSpPr>
            <a:spLocks noGrp="1"/>
          </p:cNvSpPr>
          <p:nvPr>
            <p:ph sz="quarter" idx="32"/>
            <p:custDataLst>
              <p:tags r:id="rId3"/>
            </p:custDataLst>
          </p:nvPr>
        </p:nvSpPr>
        <p:spPr>
          <a:xfrm>
            <a:off x="4588625"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2" name="LAYOUT HEADER"/>
          <p:cNvSpPr>
            <a:spLocks noGrp="1"/>
          </p:cNvSpPr>
          <p:nvPr>
            <p:ph type="body" idx="22" hasCustomPrompt="1"/>
            <p:custDataLst>
              <p:tags r:id="rId4"/>
            </p:custDataLst>
          </p:nvPr>
        </p:nvSpPr>
        <p:spPr>
          <a:xfrm>
            <a:off x="4588625" y="3649287"/>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8" name="LAYOUT BODY"/>
          <p:cNvSpPr>
            <a:spLocks noGrp="1"/>
          </p:cNvSpPr>
          <p:nvPr>
            <p:ph sz="quarter" idx="31"/>
            <p:custDataLst>
              <p:tags r:id="rId5"/>
            </p:custDataLst>
          </p:nvPr>
        </p:nvSpPr>
        <p:spPr>
          <a:xfrm>
            <a:off x="2416521"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18" hasCustomPrompt="1"/>
            <p:custDataLst>
              <p:tags r:id="rId6"/>
            </p:custDataLst>
          </p:nvPr>
        </p:nvSpPr>
        <p:spPr>
          <a:xfrm>
            <a:off x="2416521" y="3649287"/>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7" name="LAYOUT BODY"/>
          <p:cNvSpPr>
            <a:spLocks noGrp="1"/>
          </p:cNvSpPr>
          <p:nvPr>
            <p:ph sz="quarter" idx="30"/>
            <p:custDataLst>
              <p:tags r:id="rId7"/>
            </p:custDataLst>
          </p:nvPr>
        </p:nvSpPr>
        <p:spPr>
          <a:xfrm>
            <a:off x="6749934"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5" name="LAYOUT HEADER"/>
          <p:cNvSpPr>
            <a:spLocks noGrp="1"/>
          </p:cNvSpPr>
          <p:nvPr>
            <p:ph type="body" idx="25" hasCustomPrompt="1"/>
            <p:custDataLst>
              <p:tags r:id="rId8"/>
            </p:custDataLst>
          </p:nvPr>
        </p:nvSpPr>
        <p:spPr>
          <a:xfrm>
            <a:off x="6749934" y="1487980"/>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4" name="LAYOUT BODY"/>
          <p:cNvSpPr>
            <a:spLocks noGrp="1"/>
          </p:cNvSpPr>
          <p:nvPr>
            <p:ph sz="quarter" idx="29"/>
            <p:custDataLst>
              <p:tags r:id="rId9"/>
            </p:custDataLst>
          </p:nvPr>
        </p:nvSpPr>
        <p:spPr>
          <a:xfrm>
            <a:off x="4588625"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20" hasCustomPrompt="1"/>
            <p:custDataLst>
              <p:tags r:id="rId10"/>
            </p:custDataLst>
          </p:nvPr>
        </p:nvSpPr>
        <p:spPr>
          <a:xfrm>
            <a:off x="4588625" y="1487980"/>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3" name="LAYOUT BODY"/>
          <p:cNvSpPr>
            <a:spLocks noGrp="1"/>
          </p:cNvSpPr>
          <p:nvPr>
            <p:ph sz="quarter" idx="12"/>
            <p:custDataLst>
              <p:tags r:id="rId11"/>
            </p:custDataLst>
          </p:nvPr>
        </p:nvSpPr>
        <p:spPr>
          <a:xfrm>
            <a:off x="2416521"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12"/>
            </p:custDataLst>
          </p:nvPr>
        </p:nvSpPr>
        <p:spPr>
          <a:xfrm>
            <a:off x="2416521" y="1487980"/>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2" name="MESSAGE CONCLUSION"/>
          <p:cNvSpPr>
            <a:spLocks noGrp="1"/>
          </p:cNvSpPr>
          <p:nvPr>
            <p:ph type="body" sz="quarter" idx="34" hasCustomPrompt="1"/>
            <p:custDataLst>
              <p:tags r:id="rId13"/>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4"/>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20" name="DOCUMENT ID" hidden="1"/>
          <p:cNvSpPr txBox="1"/>
          <p:nvPr>
            <p:custDataLst>
              <p:tags r:id="rId15"/>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6"/>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420247597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Large_Standard_(3and2)x2">
    <p:spTree>
      <p:nvGrpSpPr>
        <p:cNvPr id="1" name=""/>
        <p:cNvGrpSpPr/>
        <p:nvPr/>
      </p:nvGrpSpPr>
      <p:grpSpPr>
        <a:xfrm>
          <a:off x="0" y="0"/>
          <a:ext cx="0" cy="0"/>
          <a:chOff x="0" y="0"/>
          <a:chExt cx="0" cy="0"/>
        </a:xfrm>
      </p:grpSpPr>
      <p:sp>
        <p:nvSpPr>
          <p:cNvPr id="17"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30" name="LAYOUT BODY"/>
          <p:cNvSpPr>
            <a:spLocks noGrp="1"/>
          </p:cNvSpPr>
          <p:nvPr>
            <p:ph sz="quarter" idx="33"/>
            <p:custDataLst>
              <p:tags r:id="rId1"/>
            </p:custDataLst>
          </p:nvPr>
        </p:nvSpPr>
        <p:spPr>
          <a:xfrm>
            <a:off x="5662885"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7" name="LAYOUT HEADER"/>
          <p:cNvSpPr>
            <a:spLocks noGrp="1"/>
          </p:cNvSpPr>
          <p:nvPr>
            <p:ph type="body" idx="27" hasCustomPrompt="1"/>
            <p:custDataLst>
              <p:tags r:id="rId2"/>
            </p:custDataLst>
          </p:nvPr>
        </p:nvSpPr>
        <p:spPr>
          <a:xfrm>
            <a:off x="5662885" y="3649287"/>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9" name="LAYOUT BODY"/>
          <p:cNvSpPr>
            <a:spLocks noGrp="1"/>
          </p:cNvSpPr>
          <p:nvPr>
            <p:ph sz="quarter" idx="32"/>
            <p:custDataLst>
              <p:tags r:id="rId3"/>
            </p:custDataLst>
          </p:nvPr>
        </p:nvSpPr>
        <p:spPr>
          <a:xfrm>
            <a:off x="3501576" y="3965171"/>
            <a:ext cx="1961804"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2" name="LAYOUT HEADER"/>
          <p:cNvSpPr>
            <a:spLocks noGrp="1"/>
          </p:cNvSpPr>
          <p:nvPr>
            <p:ph type="body" idx="22" hasCustomPrompt="1"/>
            <p:custDataLst>
              <p:tags r:id="rId4"/>
            </p:custDataLst>
          </p:nvPr>
        </p:nvSpPr>
        <p:spPr>
          <a:xfrm>
            <a:off x="3501576" y="3649287"/>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7" name="LAYOUT BODY"/>
          <p:cNvSpPr>
            <a:spLocks noGrp="1"/>
          </p:cNvSpPr>
          <p:nvPr>
            <p:ph sz="quarter" idx="30"/>
            <p:custDataLst>
              <p:tags r:id="rId5"/>
            </p:custDataLst>
          </p:nvPr>
        </p:nvSpPr>
        <p:spPr>
          <a:xfrm>
            <a:off x="6749934"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5" name="LAYOUT HEADER"/>
          <p:cNvSpPr>
            <a:spLocks noGrp="1"/>
          </p:cNvSpPr>
          <p:nvPr>
            <p:ph type="body" idx="25" hasCustomPrompt="1"/>
            <p:custDataLst>
              <p:tags r:id="rId6"/>
            </p:custDataLst>
          </p:nvPr>
        </p:nvSpPr>
        <p:spPr>
          <a:xfrm>
            <a:off x="6749934" y="1487980"/>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4" name="LAYOUT BODY"/>
          <p:cNvSpPr>
            <a:spLocks noGrp="1"/>
          </p:cNvSpPr>
          <p:nvPr>
            <p:ph sz="quarter" idx="29"/>
            <p:custDataLst>
              <p:tags r:id="rId7"/>
            </p:custDataLst>
          </p:nvPr>
        </p:nvSpPr>
        <p:spPr>
          <a:xfrm>
            <a:off x="4588625"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20" hasCustomPrompt="1"/>
            <p:custDataLst>
              <p:tags r:id="rId8"/>
            </p:custDataLst>
          </p:nvPr>
        </p:nvSpPr>
        <p:spPr>
          <a:xfrm>
            <a:off x="4588625" y="1487980"/>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3" name="LAYOUT BODY"/>
          <p:cNvSpPr>
            <a:spLocks noGrp="1"/>
          </p:cNvSpPr>
          <p:nvPr>
            <p:ph sz="quarter" idx="12"/>
            <p:custDataLst>
              <p:tags r:id="rId9"/>
            </p:custDataLst>
          </p:nvPr>
        </p:nvSpPr>
        <p:spPr>
          <a:xfrm>
            <a:off x="2416521" y="1812175"/>
            <a:ext cx="1961804"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16" hasCustomPrompt="1"/>
            <p:custDataLst>
              <p:tags r:id="rId10"/>
            </p:custDataLst>
          </p:nvPr>
        </p:nvSpPr>
        <p:spPr>
          <a:xfrm>
            <a:off x="2416521" y="1487980"/>
            <a:ext cx="196180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2" name="MESSAGE CONCLUSION"/>
          <p:cNvSpPr>
            <a:spLocks noGrp="1"/>
          </p:cNvSpPr>
          <p:nvPr>
            <p:ph type="body" sz="quarter" idx="34" hasCustomPrompt="1"/>
            <p:custDataLst>
              <p:tags r:id="rId11"/>
            </p:custDataLst>
          </p:nvPr>
        </p:nvSpPr>
        <p:spPr>
          <a:xfrm>
            <a:off x="382386" y="1487978"/>
            <a:ext cx="1795549" cy="4355869"/>
          </a:xfrm>
          <a:prstGeom prst="rect">
            <a:avLst/>
          </a:prstGeom>
        </p:spPr>
        <p:txBody>
          <a:bodyPr lIns="0" tIns="0" rIns="0" bIns="0">
            <a:noAutofit/>
          </a:bodyPr>
          <a:lstStyle>
            <a:lvl1pPr marL="0" indent="0">
              <a:lnSpc>
                <a:spcPct val="100000"/>
              </a:lnSpc>
              <a:spcBef>
                <a:spcPts val="818"/>
              </a:spcBef>
              <a:buFont typeface="Arial" pitchFamily="34" charset="0"/>
              <a:buNone/>
              <a:defRPr sz="1300" b="0">
                <a:solidFill>
                  <a:schemeClr val="tx1"/>
                </a:solidFill>
                <a:latin typeface="UBSHeadline"/>
              </a:defRPr>
            </a:lvl1pPr>
            <a:lvl2pPr marL="0" indent="0">
              <a:spcBef>
                <a:spcPts val="818"/>
              </a:spcBef>
              <a:buNone/>
              <a:defRPr sz="1300" b="0">
                <a:solidFill>
                  <a:schemeClr val="tx2"/>
                </a:solidFill>
                <a:latin typeface="UBSHeadline"/>
              </a:defRPr>
            </a:lvl2pPr>
            <a:lvl3pPr>
              <a:buFont typeface="Symbol" pitchFamily="18" charset="2"/>
              <a:buChar char="·"/>
              <a:defRPr baseline="0">
                <a:latin typeface="UBSHeadline"/>
              </a:defRPr>
            </a:lvl3pPr>
            <a:lvl4pPr marL="415512" indent="-201985">
              <a:buSzPct val="84000"/>
              <a:buFont typeface="Times New Roman" pitchFamily="18" charset="0"/>
              <a:buChar char="–"/>
              <a:defRPr>
                <a:latin typeface="UBSHeadline"/>
              </a:defRPr>
            </a:lvl4pPr>
            <a:lvl5pPr>
              <a:buFont typeface="Times New Roman" pitchFamily="18" charset="0"/>
              <a:buChar char="–"/>
              <a:defRPr>
                <a:latin typeface="UBSHeadline"/>
              </a:defRPr>
            </a:lvl5pPr>
            <a:lvl6pPr>
              <a:defRPr>
                <a:latin typeface="UBSHeadline"/>
              </a:defRPr>
            </a:lvl6pPr>
            <a:lvl7pPr>
              <a:defRPr>
                <a:latin typeface="UBSHeadline"/>
              </a:defRPr>
            </a:lvl7pPr>
            <a:lvl8pPr>
              <a:defRPr>
                <a:latin typeface="UBSHeadline"/>
              </a:defRPr>
            </a:lvl8pPr>
            <a:lvl9pPr>
              <a:defRPr>
                <a:latin typeface="UBSHeadline"/>
              </a:defRPr>
            </a:lvl9pPr>
          </a:lstStyle>
          <a:p>
            <a:pPr lvl="0"/>
            <a:r>
              <a:rPr lang="en-US" dirty="0" smtClean="0"/>
              <a:t>&lt;&lt;Message&gt;&gt;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smtClean="0"/>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2"/>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20" name="DOCUMENT ID" hidden="1"/>
          <p:cNvSpPr txBox="1"/>
          <p:nvPr>
            <p:custDataLst>
              <p:tags r:id="rId13"/>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4"/>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386544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465803"/>
      </p:ext>
    </p:extLst>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Medium_1x1">
    <p:spTree>
      <p:nvGrpSpPr>
        <p:cNvPr id="1" name=""/>
        <p:cNvGrpSpPr/>
        <p:nvPr/>
      </p:nvGrpSpPr>
      <p:grpSpPr>
        <a:xfrm>
          <a:off x="0" y="0"/>
          <a:ext cx="0" cy="0"/>
          <a:chOff x="0" y="0"/>
          <a:chExt cx="0" cy="0"/>
        </a:xfrm>
      </p:grpSpPr>
      <p:sp>
        <p:nvSpPr>
          <p:cNvPr id="8"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1" name="LAYOUT BODY"/>
          <p:cNvSpPr>
            <a:spLocks noGrp="1"/>
          </p:cNvSpPr>
          <p:nvPr>
            <p:ph sz="quarter" idx="12"/>
            <p:custDataLst>
              <p:tags r:id="rId1"/>
            </p:custDataLst>
          </p:nvPr>
        </p:nvSpPr>
        <p:spPr>
          <a:xfrm>
            <a:off x="382384" y="1813099"/>
            <a:ext cx="6899564" cy="1670858"/>
          </a:xfrm>
          <a:prstGeom prst="rect">
            <a:avLst/>
          </a:prstGeom>
        </p:spPr>
        <p:txBody>
          <a:bodyPr lIns="0" tIns="0" rIns="0" bIns="0">
            <a:noAutofit/>
          </a:bodyPr>
          <a:lstStyle>
            <a:lvl1pPr marL="0" indent="0">
              <a:buFontTx/>
              <a:buNone/>
              <a:defRPr sz="1000"/>
            </a:lvl1pPr>
            <a:lvl2pPr marL="0" indent="0">
              <a:buFontTx/>
              <a:buNone/>
              <a:defRPr sz="1000"/>
            </a:lvl2pPr>
            <a:lvl3pPr marL="206315" indent="-206315">
              <a:buClr>
                <a:schemeClr val="tx2"/>
              </a:buClr>
              <a:buFont typeface="Symbol" pitchFamily="18" charset="2"/>
              <a:buChar char="·"/>
              <a:defRPr sz="1000"/>
            </a:lvl3pPr>
            <a:lvl4pPr marL="418397" indent="-207756">
              <a:buSzPct val="84000"/>
              <a:buFont typeface="Times New Roman" pitchFamily="18" charset="0"/>
              <a:buChar char="–"/>
              <a:defRPr sz="1000"/>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2"/>
            </p:custDataLst>
          </p:nvPr>
        </p:nvSpPr>
        <p:spPr>
          <a:xfrm>
            <a:off x="382384" y="1487980"/>
            <a:ext cx="689956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0"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9" name="DOCUMENT ID" hidden="1"/>
          <p:cNvSpPr txBox="1"/>
          <p:nvPr>
            <p:custDataLst>
              <p:tags r:id="rId4"/>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39665228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Medium_1x1_FullHeight">
    <p:spTree>
      <p:nvGrpSpPr>
        <p:cNvPr id="1" name=""/>
        <p:cNvGrpSpPr/>
        <p:nvPr/>
      </p:nvGrpSpPr>
      <p:grpSpPr>
        <a:xfrm>
          <a:off x="0" y="0"/>
          <a:ext cx="0" cy="0"/>
          <a:chOff x="0" y="0"/>
          <a:chExt cx="0" cy="0"/>
        </a:xfrm>
      </p:grpSpPr>
      <p:sp>
        <p:nvSpPr>
          <p:cNvPr id="8"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1" name="LAYOUT BODY"/>
          <p:cNvSpPr>
            <a:spLocks noGrp="1"/>
          </p:cNvSpPr>
          <p:nvPr>
            <p:ph sz="quarter" idx="12"/>
            <p:custDataLst>
              <p:tags r:id="rId1"/>
            </p:custDataLst>
          </p:nvPr>
        </p:nvSpPr>
        <p:spPr>
          <a:xfrm>
            <a:off x="382384" y="1813097"/>
            <a:ext cx="6899564"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2"/>
            </p:custDataLst>
          </p:nvPr>
        </p:nvSpPr>
        <p:spPr>
          <a:xfrm>
            <a:off x="382384" y="1487980"/>
            <a:ext cx="6899564"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0"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9" name="DOCUMENT ID" hidden="1"/>
          <p:cNvSpPr txBox="1"/>
          <p:nvPr>
            <p:custDataLst>
              <p:tags r:id="rId4"/>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6424805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Large_1x1">
    <p:spTree>
      <p:nvGrpSpPr>
        <p:cNvPr id="1" name=""/>
        <p:cNvGrpSpPr/>
        <p:nvPr/>
      </p:nvGrpSpPr>
      <p:grpSpPr>
        <a:xfrm>
          <a:off x="0" y="0"/>
          <a:ext cx="0" cy="0"/>
          <a:chOff x="0" y="0"/>
          <a:chExt cx="0" cy="0"/>
        </a:xfrm>
      </p:grpSpPr>
      <p:sp>
        <p:nvSpPr>
          <p:cNvPr id="8"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1" name="LAYOUT BODY"/>
          <p:cNvSpPr>
            <a:spLocks noGrp="1"/>
          </p:cNvSpPr>
          <p:nvPr>
            <p:ph sz="quarter" idx="12"/>
            <p:custDataLst>
              <p:tags r:id="rId1"/>
            </p:custDataLst>
          </p:nvPr>
        </p:nvSpPr>
        <p:spPr>
          <a:xfrm>
            <a:off x="382385" y="1813097"/>
            <a:ext cx="8354291"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2"/>
            </p:custDataLst>
          </p:nvPr>
        </p:nvSpPr>
        <p:spPr>
          <a:xfrm>
            <a:off x="382385" y="1487980"/>
            <a:ext cx="8354291"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0"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9" name="DOCUMENT ID" hidden="1"/>
          <p:cNvSpPr txBox="1"/>
          <p:nvPr>
            <p:custDataLst>
              <p:tags r:id="rId4"/>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170967267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Large_1x1_FullHeight">
    <p:spTree>
      <p:nvGrpSpPr>
        <p:cNvPr id="1" name=""/>
        <p:cNvGrpSpPr/>
        <p:nvPr/>
      </p:nvGrpSpPr>
      <p:grpSpPr>
        <a:xfrm>
          <a:off x="0" y="0"/>
          <a:ext cx="0" cy="0"/>
          <a:chOff x="0" y="0"/>
          <a:chExt cx="0" cy="0"/>
        </a:xfrm>
      </p:grpSpPr>
      <p:sp>
        <p:nvSpPr>
          <p:cNvPr id="8"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1" name="LAYOUT BODY"/>
          <p:cNvSpPr>
            <a:spLocks noGrp="1"/>
          </p:cNvSpPr>
          <p:nvPr>
            <p:ph sz="quarter" idx="12"/>
            <p:custDataLst>
              <p:tags r:id="rId1"/>
            </p:custDataLst>
          </p:nvPr>
        </p:nvSpPr>
        <p:spPr>
          <a:xfrm>
            <a:off x="382385" y="1813097"/>
            <a:ext cx="8354291"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2"/>
            </p:custDataLst>
          </p:nvPr>
        </p:nvSpPr>
        <p:spPr>
          <a:xfrm>
            <a:off x="382385" y="1487980"/>
            <a:ext cx="8354291"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0"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3"/>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9" name="DOCUMENT ID" hidden="1"/>
          <p:cNvSpPr txBox="1"/>
          <p:nvPr>
            <p:custDataLst>
              <p:tags r:id="rId4"/>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33781773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Large 2x1">
    <p:spTree>
      <p:nvGrpSpPr>
        <p:cNvPr id="1" name=""/>
        <p:cNvGrpSpPr/>
        <p:nvPr/>
      </p:nvGrpSpPr>
      <p:grpSpPr>
        <a:xfrm>
          <a:off x="0" y="0"/>
          <a:ext cx="0" cy="0"/>
          <a:chOff x="0" y="0"/>
          <a:chExt cx="0" cy="0"/>
        </a:xfrm>
      </p:grpSpPr>
      <p:sp>
        <p:nvSpPr>
          <p:cNvPr id="10"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5" name="LAYOUT BODY"/>
          <p:cNvSpPr>
            <a:spLocks noGrp="1"/>
          </p:cNvSpPr>
          <p:nvPr>
            <p:ph sz="quarter" idx="26"/>
            <p:custDataLst>
              <p:tags r:id="rId1"/>
            </p:custDataLst>
          </p:nvPr>
        </p:nvSpPr>
        <p:spPr>
          <a:xfrm>
            <a:off x="4680068" y="1813100"/>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2"/>
            </p:custDataLst>
          </p:nvPr>
        </p:nvSpPr>
        <p:spPr>
          <a:xfrm>
            <a:off x="468006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3" name="LAYOUT BODY"/>
          <p:cNvSpPr>
            <a:spLocks noGrp="1"/>
          </p:cNvSpPr>
          <p:nvPr>
            <p:ph sz="quarter" idx="12"/>
            <p:custDataLst>
              <p:tags r:id="rId3"/>
            </p:custDataLst>
          </p:nvPr>
        </p:nvSpPr>
        <p:spPr>
          <a:xfrm>
            <a:off x="382388" y="1813099"/>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4"/>
            </p:custDataLst>
          </p:nvPr>
        </p:nvSpPr>
        <p:spPr>
          <a:xfrm>
            <a:off x="38238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2"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5"/>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1" name="DOCUMENT ID" hidden="1"/>
          <p:cNvSpPr txBox="1"/>
          <p:nvPr>
            <p:custDataLst>
              <p:tags r:id="rId6"/>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7"/>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1643977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Large 2x1_FullHeight">
    <p:spTree>
      <p:nvGrpSpPr>
        <p:cNvPr id="1" name=""/>
        <p:cNvGrpSpPr/>
        <p:nvPr/>
      </p:nvGrpSpPr>
      <p:grpSpPr>
        <a:xfrm>
          <a:off x="0" y="0"/>
          <a:ext cx="0" cy="0"/>
          <a:chOff x="0" y="0"/>
          <a:chExt cx="0" cy="0"/>
        </a:xfrm>
      </p:grpSpPr>
      <p:sp>
        <p:nvSpPr>
          <p:cNvPr id="10"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5" name="LAYOUT BODY"/>
          <p:cNvSpPr>
            <a:spLocks noGrp="1"/>
          </p:cNvSpPr>
          <p:nvPr>
            <p:ph sz="quarter" idx="26"/>
            <p:custDataLst>
              <p:tags r:id="rId1"/>
            </p:custDataLst>
          </p:nvPr>
        </p:nvSpPr>
        <p:spPr>
          <a:xfrm>
            <a:off x="4680068" y="1813100"/>
            <a:ext cx="4039985"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2"/>
            </p:custDataLst>
          </p:nvPr>
        </p:nvSpPr>
        <p:spPr>
          <a:xfrm>
            <a:off x="468006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3" name="LAYOUT BODY"/>
          <p:cNvSpPr>
            <a:spLocks noGrp="1"/>
          </p:cNvSpPr>
          <p:nvPr>
            <p:ph sz="quarter" idx="12"/>
            <p:custDataLst>
              <p:tags r:id="rId3"/>
            </p:custDataLst>
          </p:nvPr>
        </p:nvSpPr>
        <p:spPr>
          <a:xfrm>
            <a:off x="382388" y="1813099"/>
            <a:ext cx="4039985"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4"/>
            </p:custDataLst>
          </p:nvPr>
        </p:nvSpPr>
        <p:spPr>
          <a:xfrm>
            <a:off x="38238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2"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5"/>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1" name="DOCUMENT ID" hidden="1"/>
          <p:cNvSpPr txBox="1"/>
          <p:nvPr>
            <p:custDataLst>
              <p:tags r:id="rId6"/>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7"/>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805679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arge 2x2">
    <p:spTree>
      <p:nvGrpSpPr>
        <p:cNvPr id="1" name=""/>
        <p:cNvGrpSpPr/>
        <p:nvPr/>
      </p:nvGrpSpPr>
      <p:grpSpPr>
        <a:xfrm>
          <a:off x="0" y="0"/>
          <a:ext cx="0" cy="0"/>
          <a:chOff x="0" y="0"/>
          <a:chExt cx="0" cy="0"/>
        </a:xfrm>
      </p:grpSpPr>
      <p:sp>
        <p:nvSpPr>
          <p:cNvPr id="14"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9" name="LAYOUT BODY"/>
          <p:cNvSpPr>
            <a:spLocks noGrp="1"/>
          </p:cNvSpPr>
          <p:nvPr>
            <p:ph sz="quarter" idx="31"/>
            <p:custDataLst>
              <p:tags r:id="rId1"/>
            </p:custDataLst>
          </p:nvPr>
        </p:nvSpPr>
        <p:spPr>
          <a:xfrm>
            <a:off x="4680068"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8" name="LAYOUT HEADER"/>
          <p:cNvSpPr>
            <a:spLocks noGrp="1"/>
          </p:cNvSpPr>
          <p:nvPr>
            <p:ph type="body" idx="29" hasCustomPrompt="1"/>
            <p:custDataLst>
              <p:tags r:id="rId2"/>
            </p:custDataLst>
          </p:nvPr>
        </p:nvSpPr>
        <p:spPr>
          <a:xfrm>
            <a:off x="4680068" y="3650213"/>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8" name="LAYOUT BODY"/>
          <p:cNvSpPr>
            <a:spLocks noGrp="1"/>
          </p:cNvSpPr>
          <p:nvPr>
            <p:ph sz="quarter" idx="30"/>
            <p:custDataLst>
              <p:tags r:id="rId3"/>
            </p:custDataLst>
          </p:nvPr>
        </p:nvSpPr>
        <p:spPr>
          <a:xfrm>
            <a:off x="382388"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7" name="LAYOUT HEADER"/>
          <p:cNvSpPr>
            <a:spLocks noGrp="1"/>
          </p:cNvSpPr>
          <p:nvPr>
            <p:ph type="body" idx="28" hasCustomPrompt="1"/>
            <p:custDataLst>
              <p:tags r:id="rId4"/>
            </p:custDataLst>
          </p:nvPr>
        </p:nvSpPr>
        <p:spPr>
          <a:xfrm>
            <a:off x="382388" y="3650213"/>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0" name="LAYOUT BODY"/>
          <p:cNvSpPr>
            <a:spLocks noGrp="1"/>
          </p:cNvSpPr>
          <p:nvPr>
            <p:ph sz="quarter" idx="32"/>
            <p:custDataLst>
              <p:tags r:id="rId5"/>
            </p:custDataLst>
          </p:nvPr>
        </p:nvSpPr>
        <p:spPr>
          <a:xfrm>
            <a:off x="4680068" y="1813100"/>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6"/>
            </p:custDataLst>
          </p:nvPr>
        </p:nvSpPr>
        <p:spPr>
          <a:xfrm>
            <a:off x="468006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7" name="LAYOUT BODY"/>
          <p:cNvSpPr>
            <a:spLocks noGrp="1"/>
          </p:cNvSpPr>
          <p:nvPr>
            <p:ph sz="quarter" idx="12"/>
            <p:custDataLst>
              <p:tags r:id="rId7"/>
            </p:custDataLst>
          </p:nvPr>
        </p:nvSpPr>
        <p:spPr>
          <a:xfrm>
            <a:off x="382388" y="1813099"/>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8"/>
            </p:custDataLst>
          </p:nvPr>
        </p:nvSpPr>
        <p:spPr>
          <a:xfrm>
            <a:off x="38238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6"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9"/>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5" name="DOCUMENT ID" hidden="1"/>
          <p:cNvSpPr txBox="1"/>
          <p:nvPr>
            <p:custDataLst>
              <p:tags r:id="rId10"/>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1"/>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40641690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Large 2x(2and1)">
    <p:spTree>
      <p:nvGrpSpPr>
        <p:cNvPr id="1" name=""/>
        <p:cNvGrpSpPr/>
        <p:nvPr/>
      </p:nvGrpSpPr>
      <p:grpSpPr>
        <a:xfrm>
          <a:off x="0" y="0"/>
          <a:ext cx="0" cy="0"/>
          <a:chOff x="0" y="0"/>
          <a:chExt cx="0" cy="0"/>
        </a:xfrm>
      </p:grpSpPr>
      <p:sp>
        <p:nvSpPr>
          <p:cNvPr id="12"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7" name="LAYOUT BODY"/>
          <p:cNvSpPr>
            <a:spLocks noGrp="1"/>
          </p:cNvSpPr>
          <p:nvPr>
            <p:ph sz="quarter" idx="29"/>
            <p:custDataLst>
              <p:tags r:id="rId1"/>
            </p:custDataLst>
          </p:nvPr>
        </p:nvSpPr>
        <p:spPr>
          <a:xfrm>
            <a:off x="382388"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7" name="LAYOUT HEADER"/>
          <p:cNvSpPr>
            <a:spLocks noGrp="1"/>
          </p:cNvSpPr>
          <p:nvPr>
            <p:ph type="body" idx="28" hasCustomPrompt="1"/>
            <p:custDataLst>
              <p:tags r:id="rId2"/>
            </p:custDataLst>
          </p:nvPr>
        </p:nvSpPr>
        <p:spPr>
          <a:xfrm>
            <a:off x="382388" y="3650213"/>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8" name="LAYOUT BODY"/>
          <p:cNvSpPr>
            <a:spLocks noGrp="1"/>
          </p:cNvSpPr>
          <p:nvPr>
            <p:ph sz="quarter" idx="30"/>
            <p:custDataLst>
              <p:tags r:id="rId3"/>
            </p:custDataLst>
          </p:nvPr>
        </p:nvSpPr>
        <p:spPr>
          <a:xfrm>
            <a:off x="4680068" y="1813100"/>
            <a:ext cx="4039985"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4"/>
            </p:custDataLst>
          </p:nvPr>
        </p:nvSpPr>
        <p:spPr>
          <a:xfrm>
            <a:off x="468006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6" name="LAYOUT BODY"/>
          <p:cNvSpPr>
            <a:spLocks noGrp="1"/>
          </p:cNvSpPr>
          <p:nvPr>
            <p:ph sz="quarter" idx="12"/>
            <p:custDataLst>
              <p:tags r:id="rId5"/>
            </p:custDataLst>
          </p:nvPr>
        </p:nvSpPr>
        <p:spPr>
          <a:xfrm>
            <a:off x="382388" y="1813099"/>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6"/>
            </p:custDataLst>
          </p:nvPr>
        </p:nvSpPr>
        <p:spPr>
          <a:xfrm>
            <a:off x="38238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9" name="DOCUMENT ID" hidden="1"/>
          <p:cNvSpPr txBox="1"/>
          <p:nvPr>
            <p:custDataLst>
              <p:tags r:id="rId8"/>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9"/>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33139433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Large 2x(1and2)">
    <p:spTree>
      <p:nvGrpSpPr>
        <p:cNvPr id="1" name=""/>
        <p:cNvGrpSpPr/>
        <p:nvPr/>
      </p:nvGrpSpPr>
      <p:grpSpPr>
        <a:xfrm>
          <a:off x="0" y="0"/>
          <a:ext cx="0" cy="0"/>
          <a:chOff x="0" y="0"/>
          <a:chExt cx="0" cy="0"/>
        </a:xfrm>
      </p:grpSpPr>
      <p:sp>
        <p:nvSpPr>
          <p:cNvPr id="12"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9" name="LAYOUT BODY"/>
          <p:cNvSpPr>
            <a:spLocks noGrp="1"/>
          </p:cNvSpPr>
          <p:nvPr>
            <p:ph sz="quarter" idx="28"/>
            <p:custDataLst>
              <p:tags r:id="rId1"/>
            </p:custDataLst>
          </p:nvPr>
        </p:nvSpPr>
        <p:spPr>
          <a:xfrm>
            <a:off x="4680068" y="3974407"/>
            <a:ext cx="4039985"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LAYOUT HEADER"/>
          <p:cNvSpPr>
            <a:spLocks noGrp="1"/>
          </p:cNvSpPr>
          <p:nvPr>
            <p:ph type="body" idx="26" hasCustomPrompt="1"/>
            <p:custDataLst>
              <p:tags r:id="rId2"/>
            </p:custDataLst>
          </p:nvPr>
        </p:nvSpPr>
        <p:spPr>
          <a:xfrm>
            <a:off x="4680068" y="3650213"/>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8" name="LAYOUT BODY"/>
          <p:cNvSpPr>
            <a:spLocks noGrp="1"/>
          </p:cNvSpPr>
          <p:nvPr>
            <p:ph sz="quarter" idx="27"/>
            <p:custDataLst>
              <p:tags r:id="rId3"/>
            </p:custDataLst>
          </p:nvPr>
        </p:nvSpPr>
        <p:spPr>
          <a:xfrm>
            <a:off x="4680068" y="1813100"/>
            <a:ext cx="4039985"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4"/>
            </p:custDataLst>
          </p:nvPr>
        </p:nvSpPr>
        <p:spPr>
          <a:xfrm>
            <a:off x="468006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6" name="LAYOUT BODY"/>
          <p:cNvSpPr>
            <a:spLocks noGrp="1"/>
          </p:cNvSpPr>
          <p:nvPr>
            <p:ph sz="quarter" idx="12"/>
            <p:custDataLst>
              <p:tags r:id="rId5"/>
            </p:custDataLst>
          </p:nvPr>
        </p:nvSpPr>
        <p:spPr>
          <a:xfrm>
            <a:off x="382388" y="1813099"/>
            <a:ext cx="4039985"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6"/>
            </p:custDataLst>
          </p:nvPr>
        </p:nvSpPr>
        <p:spPr>
          <a:xfrm>
            <a:off x="382388" y="1487980"/>
            <a:ext cx="4039985"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3" name="DOCUMENT ID" hidden="1"/>
          <p:cNvSpPr txBox="1"/>
          <p:nvPr>
            <p:custDataLst>
              <p:tags r:id="rId8"/>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9"/>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62167639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Large 3x1">
    <p:spTree>
      <p:nvGrpSpPr>
        <p:cNvPr id="1" name=""/>
        <p:cNvGrpSpPr/>
        <p:nvPr/>
      </p:nvGrpSpPr>
      <p:grpSpPr>
        <a:xfrm>
          <a:off x="0" y="0"/>
          <a:ext cx="0" cy="0"/>
          <a:chOff x="0" y="0"/>
          <a:chExt cx="0" cy="0"/>
        </a:xfrm>
      </p:grpSpPr>
      <p:sp>
        <p:nvSpPr>
          <p:cNvPr id="12"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8" name="LAYOUT BODY"/>
          <p:cNvSpPr>
            <a:spLocks noGrp="1"/>
          </p:cNvSpPr>
          <p:nvPr>
            <p:ph sz="quarter" idx="29"/>
            <p:custDataLst>
              <p:tags r:id="rId1"/>
            </p:custDataLst>
          </p:nvPr>
        </p:nvSpPr>
        <p:spPr>
          <a:xfrm>
            <a:off x="6118167" y="1813098"/>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27" hasCustomPrompt="1"/>
            <p:custDataLst>
              <p:tags r:id="rId2"/>
            </p:custDataLst>
          </p:nvPr>
        </p:nvSpPr>
        <p:spPr>
          <a:xfrm>
            <a:off x="6118167" y="1488904"/>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7" name="LAYOUT BODY"/>
          <p:cNvSpPr>
            <a:spLocks noGrp="1"/>
          </p:cNvSpPr>
          <p:nvPr>
            <p:ph sz="quarter" idx="28"/>
            <p:custDataLst>
              <p:tags r:id="rId3"/>
            </p:custDataLst>
          </p:nvPr>
        </p:nvSpPr>
        <p:spPr>
          <a:xfrm>
            <a:off x="3250277" y="1813100"/>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4"/>
            </p:custDataLst>
          </p:nvPr>
        </p:nvSpPr>
        <p:spPr>
          <a:xfrm>
            <a:off x="3250277"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6" name="LAYOUT BODY"/>
          <p:cNvSpPr>
            <a:spLocks noGrp="1"/>
          </p:cNvSpPr>
          <p:nvPr>
            <p:ph sz="quarter" idx="12"/>
            <p:custDataLst>
              <p:tags r:id="rId5"/>
            </p:custDataLst>
          </p:nvPr>
        </p:nvSpPr>
        <p:spPr>
          <a:xfrm>
            <a:off x="382386" y="1813099"/>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6"/>
            </p:custDataLst>
          </p:nvPr>
        </p:nvSpPr>
        <p:spPr>
          <a:xfrm>
            <a:off x="382386"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3" name="DOCUMENT ID" hidden="1"/>
          <p:cNvSpPr txBox="1"/>
          <p:nvPr>
            <p:custDataLst>
              <p:tags r:id="rId8"/>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9"/>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52489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553998"/>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0156431"/>
      </p:ext>
    </p:extLst>
  </p:cSld>
  <p:clrMapOvr>
    <a:masterClrMapping/>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Large 3x1_FullHeight">
    <p:spTree>
      <p:nvGrpSpPr>
        <p:cNvPr id="1" name=""/>
        <p:cNvGrpSpPr/>
        <p:nvPr/>
      </p:nvGrpSpPr>
      <p:grpSpPr>
        <a:xfrm>
          <a:off x="0" y="0"/>
          <a:ext cx="0" cy="0"/>
          <a:chOff x="0" y="0"/>
          <a:chExt cx="0" cy="0"/>
        </a:xfrm>
      </p:grpSpPr>
      <p:sp>
        <p:nvSpPr>
          <p:cNvPr id="12"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8" name="LAYOUT BODY"/>
          <p:cNvSpPr>
            <a:spLocks noGrp="1"/>
          </p:cNvSpPr>
          <p:nvPr>
            <p:ph sz="quarter" idx="29"/>
            <p:custDataLst>
              <p:tags r:id="rId1"/>
            </p:custDataLst>
          </p:nvPr>
        </p:nvSpPr>
        <p:spPr>
          <a:xfrm>
            <a:off x="6118167" y="1813098"/>
            <a:ext cx="2610196"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27" hasCustomPrompt="1"/>
            <p:custDataLst>
              <p:tags r:id="rId2"/>
            </p:custDataLst>
          </p:nvPr>
        </p:nvSpPr>
        <p:spPr>
          <a:xfrm>
            <a:off x="6118167" y="1488904"/>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7" name="LAYOUT BODY"/>
          <p:cNvSpPr>
            <a:spLocks noGrp="1"/>
          </p:cNvSpPr>
          <p:nvPr>
            <p:ph sz="quarter" idx="28"/>
            <p:custDataLst>
              <p:tags r:id="rId3"/>
            </p:custDataLst>
          </p:nvPr>
        </p:nvSpPr>
        <p:spPr>
          <a:xfrm>
            <a:off x="3250277" y="1813100"/>
            <a:ext cx="2610196"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4"/>
            </p:custDataLst>
          </p:nvPr>
        </p:nvSpPr>
        <p:spPr>
          <a:xfrm>
            <a:off x="3250277"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6" name="LAYOUT BODY"/>
          <p:cNvSpPr>
            <a:spLocks noGrp="1"/>
          </p:cNvSpPr>
          <p:nvPr>
            <p:ph sz="quarter" idx="12"/>
            <p:custDataLst>
              <p:tags r:id="rId5"/>
            </p:custDataLst>
          </p:nvPr>
        </p:nvSpPr>
        <p:spPr>
          <a:xfrm>
            <a:off x="382386" y="1813099"/>
            <a:ext cx="2610196" cy="401504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6"/>
            </p:custDataLst>
          </p:nvPr>
        </p:nvSpPr>
        <p:spPr>
          <a:xfrm>
            <a:off x="382386"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4"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7"/>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3" name="DOCUMENT ID" hidden="1"/>
          <p:cNvSpPr txBox="1"/>
          <p:nvPr>
            <p:custDataLst>
              <p:tags r:id="rId8"/>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9"/>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129143290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Large 3x(2and1)">
    <p:spTree>
      <p:nvGrpSpPr>
        <p:cNvPr id="1" name=""/>
        <p:cNvGrpSpPr/>
        <p:nvPr/>
      </p:nvGrpSpPr>
      <p:grpSpPr>
        <a:xfrm>
          <a:off x="0" y="0"/>
          <a:ext cx="0" cy="0"/>
          <a:chOff x="0" y="0"/>
          <a:chExt cx="0" cy="0"/>
        </a:xfrm>
      </p:grpSpPr>
      <p:sp>
        <p:nvSpPr>
          <p:cNvPr id="16"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21" name="LAYOUT BODY"/>
          <p:cNvSpPr>
            <a:spLocks noGrp="1"/>
          </p:cNvSpPr>
          <p:nvPr>
            <p:ph sz="quarter" idx="33"/>
            <p:custDataLst>
              <p:tags r:id="rId1"/>
            </p:custDataLst>
          </p:nvPr>
        </p:nvSpPr>
        <p:spPr>
          <a:xfrm>
            <a:off x="3250277" y="3974407"/>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31" hasCustomPrompt="1"/>
            <p:custDataLst>
              <p:tags r:id="rId2"/>
            </p:custDataLst>
          </p:nvPr>
        </p:nvSpPr>
        <p:spPr>
          <a:xfrm>
            <a:off x="3250277" y="3650213"/>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0" name="LAYOUT BODY"/>
          <p:cNvSpPr>
            <a:spLocks noGrp="1"/>
          </p:cNvSpPr>
          <p:nvPr>
            <p:ph sz="quarter" idx="32"/>
            <p:custDataLst>
              <p:tags r:id="rId3"/>
            </p:custDataLst>
          </p:nvPr>
        </p:nvSpPr>
        <p:spPr>
          <a:xfrm>
            <a:off x="382386" y="3974407"/>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9" name="LAYOUT HEADER"/>
          <p:cNvSpPr>
            <a:spLocks noGrp="1"/>
          </p:cNvSpPr>
          <p:nvPr>
            <p:ph type="body" idx="30" hasCustomPrompt="1"/>
            <p:custDataLst>
              <p:tags r:id="rId4"/>
            </p:custDataLst>
          </p:nvPr>
        </p:nvSpPr>
        <p:spPr>
          <a:xfrm>
            <a:off x="382386" y="3650213"/>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3" name="LAYOUT BODY"/>
          <p:cNvSpPr>
            <a:spLocks noGrp="1"/>
          </p:cNvSpPr>
          <p:nvPr>
            <p:ph sz="quarter" idx="35"/>
            <p:custDataLst>
              <p:tags r:id="rId5"/>
            </p:custDataLst>
          </p:nvPr>
        </p:nvSpPr>
        <p:spPr>
          <a:xfrm>
            <a:off x="6118167" y="1813098"/>
            <a:ext cx="2610196" cy="3832167"/>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27" hasCustomPrompt="1"/>
            <p:custDataLst>
              <p:tags r:id="rId6"/>
            </p:custDataLst>
          </p:nvPr>
        </p:nvSpPr>
        <p:spPr>
          <a:xfrm>
            <a:off x="6118167" y="1488904"/>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2" name="LAYOUT BODY"/>
          <p:cNvSpPr>
            <a:spLocks noGrp="1"/>
          </p:cNvSpPr>
          <p:nvPr>
            <p:ph sz="quarter" idx="34"/>
            <p:custDataLst>
              <p:tags r:id="rId7"/>
            </p:custDataLst>
          </p:nvPr>
        </p:nvSpPr>
        <p:spPr>
          <a:xfrm>
            <a:off x="3250277" y="1813100"/>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8"/>
            </p:custDataLst>
          </p:nvPr>
        </p:nvSpPr>
        <p:spPr>
          <a:xfrm>
            <a:off x="3250277"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19" name="LAYOUT BODY"/>
          <p:cNvSpPr>
            <a:spLocks noGrp="1"/>
          </p:cNvSpPr>
          <p:nvPr>
            <p:ph sz="quarter" idx="12"/>
            <p:custDataLst>
              <p:tags r:id="rId9"/>
            </p:custDataLst>
          </p:nvPr>
        </p:nvSpPr>
        <p:spPr>
          <a:xfrm>
            <a:off x="382386" y="1813099"/>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10"/>
            </p:custDataLst>
          </p:nvPr>
        </p:nvSpPr>
        <p:spPr>
          <a:xfrm>
            <a:off x="382386"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18"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1"/>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7" name="DOCUMENT ID" hidden="1"/>
          <p:cNvSpPr txBox="1"/>
          <p:nvPr>
            <p:custDataLst>
              <p:tags r:id="rId12"/>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3"/>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418438038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Large 3x2">
    <p:spTree>
      <p:nvGrpSpPr>
        <p:cNvPr id="1" name=""/>
        <p:cNvGrpSpPr/>
        <p:nvPr/>
      </p:nvGrpSpPr>
      <p:grpSpPr>
        <a:xfrm>
          <a:off x="0" y="0"/>
          <a:ext cx="0" cy="0"/>
          <a:chOff x="0" y="0"/>
          <a:chExt cx="0" cy="0"/>
        </a:xfrm>
      </p:grpSpPr>
      <p:sp>
        <p:nvSpPr>
          <p:cNvPr id="18"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30" name="LAYOUT BODY"/>
          <p:cNvSpPr>
            <a:spLocks noGrp="1"/>
          </p:cNvSpPr>
          <p:nvPr>
            <p:ph sz="quarter" idx="38"/>
            <p:custDataLst>
              <p:tags r:id="rId1"/>
            </p:custDataLst>
          </p:nvPr>
        </p:nvSpPr>
        <p:spPr>
          <a:xfrm>
            <a:off x="6118167" y="3970251"/>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2" name="LAYOUT HEADER"/>
          <p:cNvSpPr>
            <a:spLocks noGrp="1"/>
          </p:cNvSpPr>
          <p:nvPr>
            <p:ph type="body" idx="33" hasCustomPrompt="1"/>
            <p:custDataLst>
              <p:tags r:id="rId2"/>
            </p:custDataLst>
          </p:nvPr>
        </p:nvSpPr>
        <p:spPr>
          <a:xfrm>
            <a:off x="6118167" y="3646054"/>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3" name="LAYOUT BODY"/>
          <p:cNvSpPr>
            <a:spLocks noGrp="1"/>
          </p:cNvSpPr>
          <p:nvPr>
            <p:ph sz="quarter" idx="35"/>
            <p:custDataLst>
              <p:tags r:id="rId3"/>
            </p:custDataLst>
          </p:nvPr>
        </p:nvSpPr>
        <p:spPr>
          <a:xfrm>
            <a:off x="3250277" y="3970251"/>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31" hasCustomPrompt="1"/>
            <p:custDataLst>
              <p:tags r:id="rId4"/>
            </p:custDataLst>
          </p:nvPr>
        </p:nvSpPr>
        <p:spPr>
          <a:xfrm>
            <a:off x="3250277" y="3650213"/>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2" name="LAYOUT BODY"/>
          <p:cNvSpPr>
            <a:spLocks noGrp="1"/>
          </p:cNvSpPr>
          <p:nvPr>
            <p:ph sz="quarter" idx="34"/>
            <p:custDataLst>
              <p:tags r:id="rId5"/>
            </p:custDataLst>
          </p:nvPr>
        </p:nvSpPr>
        <p:spPr>
          <a:xfrm>
            <a:off x="382386" y="3970251"/>
            <a:ext cx="2610196" cy="1670858"/>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9" name="LAYOUT HEADER"/>
          <p:cNvSpPr>
            <a:spLocks noGrp="1"/>
          </p:cNvSpPr>
          <p:nvPr>
            <p:ph type="body" idx="30" hasCustomPrompt="1"/>
            <p:custDataLst>
              <p:tags r:id="rId6"/>
            </p:custDataLst>
          </p:nvPr>
        </p:nvSpPr>
        <p:spPr>
          <a:xfrm>
            <a:off x="382386" y="3650213"/>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9" name="LAYOUT BODY"/>
          <p:cNvSpPr>
            <a:spLocks noGrp="1"/>
          </p:cNvSpPr>
          <p:nvPr>
            <p:ph sz="quarter" idx="37"/>
            <p:custDataLst>
              <p:tags r:id="rId7"/>
            </p:custDataLst>
          </p:nvPr>
        </p:nvSpPr>
        <p:spPr>
          <a:xfrm>
            <a:off x="6118167" y="1813098"/>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27" hasCustomPrompt="1"/>
            <p:custDataLst>
              <p:tags r:id="rId8"/>
            </p:custDataLst>
          </p:nvPr>
        </p:nvSpPr>
        <p:spPr>
          <a:xfrm>
            <a:off x="6118167" y="1488904"/>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4" name="LAYOUT BODY"/>
          <p:cNvSpPr>
            <a:spLocks noGrp="1"/>
          </p:cNvSpPr>
          <p:nvPr>
            <p:ph sz="quarter" idx="36"/>
            <p:custDataLst>
              <p:tags r:id="rId9"/>
            </p:custDataLst>
          </p:nvPr>
        </p:nvSpPr>
        <p:spPr>
          <a:xfrm>
            <a:off x="3250277" y="1813100"/>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10"/>
            </p:custDataLst>
          </p:nvPr>
        </p:nvSpPr>
        <p:spPr>
          <a:xfrm>
            <a:off x="3250277"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21" name="LAYOUT BODY"/>
          <p:cNvSpPr>
            <a:spLocks noGrp="1"/>
          </p:cNvSpPr>
          <p:nvPr>
            <p:ph sz="quarter" idx="12"/>
            <p:custDataLst>
              <p:tags r:id="rId11"/>
            </p:custDataLst>
          </p:nvPr>
        </p:nvSpPr>
        <p:spPr>
          <a:xfrm>
            <a:off x="382386" y="1813099"/>
            <a:ext cx="2610196" cy="1670858"/>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12"/>
            </p:custDataLst>
          </p:nvPr>
        </p:nvSpPr>
        <p:spPr>
          <a:xfrm>
            <a:off x="382386"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20"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3"/>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19" name="DOCUMENT ID" hidden="1"/>
          <p:cNvSpPr txBox="1"/>
          <p:nvPr>
            <p:custDataLst>
              <p:tags r:id="rId14"/>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15"/>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0342704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Large 3x3">
    <p:spTree>
      <p:nvGrpSpPr>
        <p:cNvPr id="1" name=""/>
        <p:cNvGrpSpPr/>
        <p:nvPr/>
      </p:nvGrpSpPr>
      <p:grpSpPr>
        <a:xfrm>
          <a:off x="0" y="0"/>
          <a:ext cx="0" cy="0"/>
          <a:chOff x="0" y="0"/>
          <a:chExt cx="0" cy="0"/>
        </a:xfrm>
      </p:grpSpPr>
      <p:sp>
        <p:nvSpPr>
          <p:cNvPr id="24"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39" name="LAYOUT BODY"/>
          <p:cNvSpPr>
            <a:spLocks noGrp="1"/>
          </p:cNvSpPr>
          <p:nvPr>
            <p:ph sz="quarter" idx="47"/>
            <p:custDataLst>
              <p:tags r:id="rId1"/>
            </p:custDataLst>
          </p:nvPr>
        </p:nvSpPr>
        <p:spPr>
          <a:xfrm>
            <a:off x="6118167" y="4730866"/>
            <a:ext cx="2610196"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 name="LAYOUT HEADER"/>
          <p:cNvSpPr>
            <a:spLocks noGrp="1"/>
          </p:cNvSpPr>
          <p:nvPr>
            <p:ph type="body" idx="39" hasCustomPrompt="1"/>
            <p:custDataLst>
              <p:tags r:id="rId2"/>
            </p:custDataLst>
          </p:nvPr>
        </p:nvSpPr>
        <p:spPr>
          <a:xfrm>
            <a:off x="6118167" y="4406671"/>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6" name="LAYOUT BODY"/>
          <p:cNvSpPr>
            <a:spLocks noGrp="1"/>
          </p:cNvSpPr>
          <p:nvPr>
            <p:ph sz="quarter" idx="44"/>
            <p:custDataLst>
              <p:tags r:id="rId3"/>
            </p:custDataLst>
          </p:nvPr>
        </p:nvSpPr>
        <p:spPr>
          <a:xfrm>
            <a:off x="3250277" y="4730866"/>
            <a:ext cx="2610196"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6" name="LAYOUT HEADER"/>
          <p:cNvSpPr>
            <a:spLocks noGrp="1"/>
          </p:cNvSpPr>
          <p:nvPr>
            <p:ph type="body" idx="37" hasCustomPrompt="1"/>
            <p:custDataLst>
              <p:tags r:id="rId4"/>
            </p:custDataLst>
          </p:nvPr>
        </p:nvSpPr>
        <p:spPr>
          <a:xfrm>
            <a:off x="3250277" y="4406671"/>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3" name="LAYOUT BODY"/>
          <p:cNvSpPr>
            <a:spLocks noGrp="1"/>
          </p:cNvSpPr>
          <p:nvPr>
            <p:ph sz="quarter" idx="41"/>
            <p:custDataLst>
              <p:tags r:id="rId5"/>
            </p:custDataLst>
          </p:nvPr>
        </p:nvSpPr>
        <p:spPr>
          <a:xfrm>
            <a:off x="382386" y="4730866"/>
            <a:ext cx="2610196" cy="972589"/>
          </a:xfrm>
          <a:prstGeom prst="rect">
            <a:avLst/>
          </a:prstGeom>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5" name="LAYOUT HEADER"/>
          <p:cNvSpPr>
            <a:spLocks noGrp="1"/>
          </p:cNvSpPr>
          <p:nvPr>
            <p:ph type="body" idx="36" hasCustomPrompt="1"/>
            <p:custDataLst>
              <p:tags r:id="rId6"/>
            </p:custDataLst>
          </p:nvPr>
        </p:nvSpPr>
        <p:spPr>
          <a:xfrm>
            <a:off x="382386" y="4406671"/>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8" name="LAYOUT BODY"/>
          <p:cNvSpPr>
            <a:spLocks noGrp="1"/>
          </p:cNvSpPr>
          <p:nvPr>
            <p:ph sz="quarter" idx="46"/>
            <p:custDataLst>
              <p:tags r:id="rId7"/>
            </p:custDataLst>
          </p:nvPr>
        </p:nvSpPr>
        <p:spPr>
          <a:xfrm>
            <a:off x="6118167" y="3267826"/>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2" name="LAYOUT HEADER"/>
          <p:cNvSpPr>
            <a:spLocks noGrp="1"/>
          </p:cNvSpPr>
          <p:nvPr>
            <p:ph type="body" idx="33" hasCustomPrompt="1"/>
            <p:custDataLst>
              <p:tags r:id="rId8"/>
            </p:custDataLst>
          </p:nvPr>
        </p:nvSpPr>
        <p:spPr>
          <a:xfrm>
            <a:off x="6118167" y="2943631"/>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5" name="LAYOUT BODY"/>
          <p:cNvSpPr>
            <a:spLocks noGrp="1"/>
          </p:cNvSpPr>
          <p:nvPr>
            <p:ph sz="quarter" idx="43"/>
            <p:custDataLst>
              <p:tags r:id="rId9"/>
            </p:custDataLst>
          </p:nvPr>
        </p:nvSpPr>
        <p:spPr>
          <a:xfrm>
            <a:off x="3250277" y="3267826"/>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0" name="LAYOUT HEADER"/>
          <p:cNvSpPr>
            <a:spLocks noGrp="1"/>
          </p:cNvSpPr>
          <p:nvPr>
            <p:ph type="body" idx="31" hasCustomPrompt="1"/>
            <p:custDataLst>
              <p:tags r:id="rId10"/>
            </p:custDataLst>
          </p:nvPr>
        </p:nvSpPr>
        <p:spPr>
          <a:xfrm>
            <a:off x="3250277" y="2943631"/>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2" name="LAYOUT BODY"/>
          <p:cNvSpPr>
            <a:spLocks noGrp="1"/>
          </p:cNvSpPr>
          <p:nvPr>
            <p:ph sz="quarter" idx="40"/>
            <p:custDataLst>
              <p:tags r:id="rId11"/>
            </p:custDataLst>
          </p:nvPr>
        </p:nvSpPr>
        <p:spPr>
          <a:xfrm>
            <a:off x="382386" y="3267826"/>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9" name="LAYOUT HEADER"/>
          <p:cNvSpPr>
            <a:spLocks noGrp="1"/>
          </p:cNvSpPr>
          <p:nvPr>
            <p:ph type="body" idx="30" hasCustomPrompt="1"/>
            <p:custDataLst>
              <p:tags r:id="rId12"/>
            </p:custDataLst>
          </p:nvPr>
        </p:nvSpPr>
        <p:spPr>
          <a:xfrm>
            <a:off x="382386" y="2943631"/>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7" name="LAYOUT BODY"/>
          <p:cNvSpPr>
            <a:spLocks noGrp="1"/>
          </p:cNvSpPr>
          <p:nvPr>
            <p:ph sz="quarter" idx="45"/>
            <p:custDataLst>
              <p:tags r:id="rId13"/>
            </p:custDataLst>
          </p:nvPr>
        </p:nvSpPr>
        <p:spPr>
          <a:xfrm>
            <a:off x="6118167" y="1813098"/>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6" name="LAYOUT HEADER"/>
          <p:cNvSpPr>
            <a:spLocks noGrp="1"/>
          </p:cNvSpPr>
          <p:nvPr>
            <p:ph type="body" idx="27" hasCustomPrompt="1"/>
            <p:custDataLst>
              <p:tags r:id="rId14"/>
            </p:custDataLst>
          </p:nvPr>
        </p:nvSpPr>
        <p:spPr>
          <a:xfrm>
            <a:off x="6118167" y="1488904"/>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4" name="LAYOUT BODY"/>
          <p:cNvSpPr>
            <a:spLocks noGrp="1"/>
          </p:cNvSpPr>
          <p:nvPr>
            <p:ph sz="quarter" idx="42"/>
            <p:custDataLst>
              <p:tags r:id="rId15"/>
            </p:custDataLst>
          </p:nvPr>
        </p:nvSpPr>
        <p:spPr>
          <a:xfrm>
            <a:off x="3250277" y="1813102"/>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16"/>
            </p:custDataLst>
          </p:nvPr>
        </p:nvSpPr>
        <p:spPr>
          <a:xfrm>
            <a:off x="3250277"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sp>
        <p:nvSpPr>
          <p:cNvPr id="31" name="LAYOUT BODY"/>
          <p:cNvSpPr>
            <a:spLocks noGrp="1"/>
          </p:cNvSpPr>
          <p:nvPr>
            <p:ph sz="quarter" idx="12"/>
            <p:custDataLst>
              <p:tags r:id="rId17"/>
            </p:custDataLst>
          </p:nvPr>
        </p:nvSpPr>
        <p:spPr>
          <a:xfrm>
            <a:off x="382386" y="1813099"/>
            <a:ext cx="2610196" cy="972589"/>
          </a:xfrm>
          <a:prstGeom prst="rect">
            <a:avLst/>
          </a:prstGeom>
          <a:noFill/>
        </p:spPr>
        <p:txBody>
          <a:bodyPr lIns="0" tIns="0" rIns="0" bIns="0">
            <a:noAutofit/>
          </a:bodyPr>
          <a:lstStyle>
            <a:lvl1pPr marL="0" indent="0">
              <a:buFontTx/>
              <a:buNone/>
              <a:defRPr sz="1000">
                <a:latin typeface="+mn-lt"/>
              </a:defRPr>
            </a:lvl1pPr>
            <a:lvl2pPr marL="0" indent="0">
              <a:buFontTx/>
              <a:buNone/>
              <a:defRPr sz="1000">
                <a:latin typeface="+mn-lt"/>
              </a:defRPr>
            </a:lvl2pPr>
            <a:lvl3pPr marL="206315" indent="-206315">
              <a:buClr>
                <a:schemeClr val="tx2"/>
              </a:buClr>
              <a:buFont typeface="Symbol" pitchFamily="18" charset="2"/>
              <a:buChar char="·"/>
              <a:defRPr sz="1000">
                <a:latin typeface="+mn-lt"/>
              </a:defRPr>
            </a:lvl3pPr>
            <a:lvl4pPr marL="418397" indent="-207756">
              <a:buSzPct val="84000"/>
              <a:buFont typeface="Times New Roman" pitchFamily="18" charset="0"/>
              <a:buChar char="–"/>
              <a:defRPr sz="1000">
                <a:latin typeface="+mn-lt"/>
              </a:defRPr>
            </a:lvl4pPr>
            <a:lvl5pPr marL="624711" indent="-204870">
              <a:buClr>
                <a:srgbClr val="000000"/>
              </a:buClr>
              <a:buSzPct val="84000"/>
              <a:buFont typeface="Times New Roman" pitchFamily="18" charset="0"/>
              <a:buChar char="–"/>
              <a:defRPr lang="en-US" sz="1000" kern="1200" dirty="0" smtClean="0">
                <a:solidFill>
                  <a:schemeClr val="tx1"/>
                </a:solidFill>
                <a:latin typeface="+mn-lt"/>
                <a:ea typeface="+mn-ea"/>
                <a:cs typeface="+mn-cs"/>
              </a:defRPr>
            </a:lvl5pPr>
            <a:lvl6pPr marL="624711" indent="-204870">
              <a:buClr>
                <a:srgbClr val="000000"/>
              </a:buClr>
              <a:buSzPct val="84000"/>
              <a:buFont typeface="Times New Roman" pitchFamily="18" charset="0"/>
              <a:buChar char="–"/>
              <a:defRPr sz="1000" b="0"/>
            </a:lvl6pPr>
            <a:lvl7pPr marL="624711" indent="-209199">
              <a:buClr>
                <a:srgbClr val="000000"/>
              </a:buClr>
              <a:buSzPct val="84000"/>
              <a:buFont typeface="Times New Roman" pitchFamily="18" charset="0"/>
              <a:buChar char="–"/>
              <a:defRPr sz="1000"/>
            </a:lvl7pPr>
            <a:lvl8pPr marL="624711" indent="-206315">
              <a:buClr>
                <a:srgbClr val="000000"/>
              </a:buClr>
              <a:buSzPct val="84000"/>
              <a:buFont typeface="Times New Roman" pitchFamily="18" charset="0"/>
              <a:buChar char="–"/>
              <a:defRPr sz="1000"/>
            </a:lvl8pPr>
            <a:lvl9pPr marL="624711" indent="-206315">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14" hasCustomPrompt="1"/>
            <p:custDataLst>
              <p:tags r:id="rId18"/>
            </p:custDataLst>
          </p:nvPr>
        </p:nvSpPr>
        <p:spPr>
          <a:xfrm>
            <a:off x="382386" y="1487980"/>
            <a:ext cx="2610196" cy="323273"/>
          </a:xfrm>
          <a:prstGeom prst="rect">
            <a:avLst/>
          </a:prstGeom>
          <a:noFill/>
        </p:spPr>
        <p:txBody>
          <a:bodyPr lIns="0" tIns="0" rIns="0" bIns="33230" anchor="t" anchorCtr="0">
            <a:noAutofit/>
          </a:bodyPr>
          <a:lstStyle>
            <a:lvl1pPr marL="0" indent="0">
              <a:buNone/>
              <a:defRPr sz="1000" b="1" baseline="0">
                <a:solidFill>
                  <a:schemeClr val="tx1"/>
                </a:solidFill>
                <a:latin typeface="Frutiger 45 Light"/>
              </a:defRPr>
            </a:lvl1pPr>
            <a:lvl2pPr marL="456911" indent="0">
              <a:buNone/>
              <a:defRPr sz="2000" b="1"/>
            </a:lvl2pPr>
            <a:lvl3pPr marL="913820" indent="0">
              <a:buNone/>
              <a:defRPr sz="1800" b="1"/>
            </a:lvl3pPr>
            <a:lvl4pPr marL="1370732" indent="0">
              <a:buNone/>
              <a:defRPr sz="1600" b="1"/>
            </a:lvl4pPr>
            <a:lvl5pPr marL="1827641" indent="0">
              <a:buNone/>
              <a:defRPr sz="1600" b="1"/>
            </a:lvl5pPr>
            <a:lvl6pPr marL="2284552" indent="0">
              <a:buNone/>
              <a:defRPr sz="1600" b="1"/>
            </a:lvl6pPr>
            <a:lvl7pPr marL="2741461" indent="0">
              <a:buNone/>
              <a:defRPr sz="1600" b="1"/>
            </a:lvl7pPr>
            <a:lvl8pPr marL="3198372" indent="0">
              <a:buNone/>
              <a:defRPr sz="1600" b="1"/>
            </a:lvl8pPr>
            <a:lvl9pPr marL="3655282" indent="0">
              <a:buNone/>
              <a:defRPr sz="1600" b="1"/>
            </a:lvl9pPr>
          </a:lstStyle>
          <a:p>
            <a:pPr lvl="0"/>
            <a:r>
              <a:rPr lang="en-US" dirty="0" smtClean="0"/>
              <a:t>&lt;&lt;Layout heading&gt;&gt;</a:t>
            </a:r>
          </a:p>
        </p:txBody>
      </p:sp>
      <p:cxnSp>
        <p:nvCxnSpPr>
          <p:cNvPr id="30" name="THIN BLUE LINE"/>
          <p:cNvCxnSpPr/>
          <p:nvPr/>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9"/>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&lt;&lt;Page heading&gt;&gt;</a:t>
            </a:r>
            <a:endParaRPr lang="en-US" dirty="0"/>
          </a:p>
        </p:txBody>
      </p:sp>
      <p:sp>
        <p:nvSpPr>
          <p:cNvPr id="29" name="DOCUMENT ID" hidden="1"/>
          <p:cNvSpPr txBox="1"/>
          <p:nvPr>
            <p:custDataLst>
              <p:tags r:id="rId20"/>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21"/>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294003647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Disclaimer Page">
    <p:spTree>
      <p:nvGrpSpPr>
        <p:cNvPr id="1" name=""/>
        <p:cNvGrpSpPr/>
        <p:nvPr/>
      </p:nvGrpSpPr>
      <p:grpSpPr>
        <a:xfrm>
          <a:off x="0" y="0"/>
          <a:ext cx="0" cy="0"/>
          <a:chOff x="0" y="0"/>
          <a:chExt cx="0" cy="0"/>
        </a:xfrm>
      </p:grpSpPr>
      <p:sp>
        <p:nvSpPr>
          <p:cNvPr id="5"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
        <p:nvSpPr>
          <p:cNvPr id="15" name="DOCUMENT ID" hidden="1"/>
          <p:cNvSpPr txBox="1"/>
          <p:nvPr userDrawn="1">
            <p:custDataLst>
              <p:tags r:id="rId1"/>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cxnSp>
        <p:nvCxnSpPr>
          <p:cNvPr id="16" name="THIN BLUE LINE"/>
          <p:cNvCxnSpPr/>
          <p:nvPr userDrawn="1"/>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raftStamp" hidden="1"/>
          <p:cNvSpPr txBox="1"/>
          <p:nvPr userDrawn="1">
            <p:custDataLst>
              <p:tags r:id="rId2"/>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19677472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Contact Page">
    <p:spTree>
      <p:nvGrpSpPr>
        <p:cNvPr id="1" name=""/>
        <p:cNvGrpSpPr/>
        <p:nvPr/>
      </p:nvGrpSpPr>
      <p:grpSpPr>
        <a:xfrm>
          <a:off x="0" y="0"/>
          <a:ext cx="0" cy="0"/>
          <a:chOff x="0" y="0"/>
          <a:chExt cx="0" cy="0"/>
        </a:xfrm>
      </p:grpSpPr>
      <p:sp>
        <p:nvSpPr>
          <p:cNvPr id="6"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cxnSp>
        <p:nvCxnSpPr>
          <p:cNvPr id="18" name="THIN BLUE LINE"/>
          <p:cNvCxnSpPr/>
          <p:nvPr userDrawn="1"/>
        </p:nvCxnSpPr>
        <p:spPr>
          <a:xfrm>
            <a:off x="382385" y="93933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AGE HEADING"/>
          <p:cNvSpPr>
            <a:spLocks noGrp="1"/>
          </p:cNvSpPr>
          <p:nvPr>
            <p:ph type="title" hasCustomPrompt="1"/>
            <p:custDataLst>
              <p:tags r:id="rId1"/>
            </p:custDataLst>
          </p:nvPr>
        </p:nvSpPr>
        <p:spPr>
          <a:xfrm>
            <a:off x="382385" y="5"/>
            <a:ext cx="8354291" cy="856211"/>
          </a:xfrm>
        </p:spPr>
        <p:txBody>
          <a:bodyPr vert="horz" lIns="0" tIns="0" rIns="0" bIns="0" rtlCol="0" anchor="b" anchorCtr="0">
            <a:normAutofit/>
          </a:bodyPr>
          <a:lstStyle>
            <a:lvl1pPr>
              <a:lnSpc>
                <a:spcPts val="2909"/>
              </a:lnSpc>
              <a:defRPr lang="en-US" dirty="0">
                <a:latin typeface="Frutiger 45 Light"/>
              </a:defRPr>
            </a:lvl1pPr>
          </a:lstStyle>
          <a:p>
            <a:pPr lvl="0"/>
            <a:r>
              <a:rPr lang="en-US" dirty="0" smtClean="0"/>
              <a:t>Contact information</a:t>
            </a:r>
            <a:endParaRPr lang="en-US" dirty="0"/>
          </a:p>
        </p:txBody>
      </p:sp>
      <p:sp>
        <p:nvSpPr>
          <p:cNvPr id="17" name="DOCUMENT ID" hidden="1"/>
          <p:cNvSpPr txBox="1"/>
          <p:nvPr userDrawn="1">
            <p:custDataLst>
              <p:tags r:id="rId2"/>
            </p:custDataLst>
          </p:nvPr>
        </p:nvSpPr>
        <p:spPr>
          <a:xfrm>
            <a:off x="2088977" y="382388"/>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2" name="DraftStamp" hidden="1"/>
          <p:cNvSpPr txBox="1"/>
          <p:nvPr userDrawn="1">
            <p:custDataLst>
              <p:tags r:id="rId3"/>
            </p:custDataLst>
          </p:nvPr>
        </p:nvSpPr>
        <p:spPr>
          <a:xfrm>
            <a:off x="382385" y="230909"/>
            <a:ext cx="981364" cy="300182"/>
          </a:xfrm>
          <a:prstGeom prst="rect">
            <a:avLst/>
          </a:prstGeom>
          <a:noFill/>
        </p:spPr>
        <p:txBody>
          <a:bodyPr vert="horz" wrap="none" lIns="0" tIns="0" rIns="0" bIns="0" rtlCol="0" anchor="b">
            <a:noAutofit/>
          </a:bodyPr>
          <a:lstStyle/>
          <a:p>
            <a:pPr defTabSz="914218" eaLnBrk="0" hangingPunct="0"/>
            <a:r>
              <a:rPr lang="en-US" sz="2200" b="1" smtClean="0">
                <a:solidFill>
                  <a:srgbClr val="E60000"/>
                </a:solidFill>
                <a:latin typeface="Frutiger 45 Light"/>
              </a:rPr>
              <a:t>Draft</a:t>
            </a:r>
            <a:endParaRPr lang="en-US" sz="2200" b="1" dirty="0">
              <a:solidFill>
                <a:srgbClr val="E60000"/>
              </a:solidFill>
              <a:latin typeface="Frutiger 45 Light"/>
            </a:endParaRPr>
          </a:p>
        </p:txBody>
      </p:sp>
    </p:spTree>
    <p:extLst>
      <p:ext uri="{BB962C8B-B14F-4D97-AF65-F5344CB8AC3E}">
        <p14:creationId xmlns:p14="http://schemas.microsoft.com/office/powerpoint/2010/main" val="39725528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Cover Page" preserve="1" userDrawn="1">
  <p:cSld name="Cover Page">
    <p:spTree>
      <p:nvGrpSpPr>
        <p:cNvPr id="1" name=""/>
        <p:cNvGrpSpPr/>
        <p:nvPr/>
      </p:nvGrpSpPr>
      <p:grpSpPr>
        <a:xfrm>
          <a:off x="0" y="0"/>
          <a:ext cx="0" cy="0"/>
          <a:chOff x="0" y="0"/>
          <a:chExt cx="0" cy="0"/>
        </a:xfrm>
      </p:grpSpPr>
      <p:sp>
        <p:nvSpPr>
          <p:cNvPr id="5" name="CREATE DATE"/>
          <p:cNvSpPr>
            <a:spLocks noGrp="1"/>
          </p:cNvSpPr>
          <p:nvPr>
            <p:ph type="body" sz="quarter" idx="11" hasCustomPrompt="1"/>
            <p:custDataLst>
              <p:tags r:id="rId1"/>
            </p:custDataLst>
          </p:nvPr>
        </p:nvSpPr>
        <p:spPr>
          <a:xfrm>
            <a:off x="382386" y="6417427"/>
            <a:ext cx="3250276" cy="237827"/>
          </a:xfrm>
        </p:spPr>
        <p:txBody>
          <a:bodyPr>
            <a:spAutoFit/>
          </a:bodyPr>
          <a:lstStyle>
            <a:lvl1pPr marL="0" indent="0">
              <a:buNone/>
              <a:defRPr sz="1500"/>
            </a:lvl1pPr>
          </a:lstStyle>
          <a:p>
            <a:pPr lvl="0"/>
            <a:r>
              <a:rPr lang="en-US" dirty="0" smtClean="0"/>
              <a:t>&lt;&lt;COVER PAGE DATE&gt;&gt;</a:t>
            </a:r>
            <a:endParaRPr lang="en-US" dirty="0"/>
          </a:p>
        </p:txBody>
      </p:sp>
      <p:sp>
        <p:nvSpPr>
          <p:cNvPr id="3" name="PRESENTATION PRESENTER"/>
          <p:cNvSpPr>
            <a:spLocks noGrp="1"/>
          </p:cNvSpPr>
          <p:nvPr>
            <p:ph type="subTitle" idx="1" hasCustomPrompt="1"/>
            <p:custDataLst>
              <p:tags r:id="rId2"/>
            </p:custDataLst>
          </p:nvPr>
        </p:nvSpPr>
        <p:spPr>
          <a:xfrm>
            <a:off x="382393" y="3956858"/>
            <a:ext cx="4544315" cy="249382"/>
          </a:xfrm>
        </p:spPr>
        <p:txBody>
          <a:bodyPr lIns="0" tIns="0" rIns="0" bIns="0" anchor="t" anchorCtr="0">
            <a:noAutofit/>
          </a:bodyPr>
          <a:lstStyle>
            <a:lvl1pPr marL="0" indent="0" algn="l">
              <a:spcBef>
                <a:spcPts val="1636"/>
              </a:spcBef>
              <a:buNone/>
              <a:defRPr sz="1500" i="0" baseline="0">
                <a:solidFill>
                  <a:schemeClr val="tx1"/>
                </a:solidFill>
                <a:latin typeface="Frutiger 55 Roman"/>
                <a:ea typeface="Arial Unicode MS" pitchFamily="34" charset="-128"/>
              </a:defRPr>
            </a:lvl1pPr>
            <a:lvl2pPr marL="456683" indent="0" algn="ctr">
              <a:buNone/>
              <a:defRPr>
                <a:solidFill>
                  <a:schemeClr val="tx1">
                    <a:tint val="75000"/>
                  </a:schemeClr>
                </a:solidFill>
              </a:defRPr>
            </a:lvl2pPr>
            <a:lvl3pPr marL="913365" indent="0" algn="ctr">
              <a:buNone/>
              <a:defRPr>
                <a:solidFill>
                  <a:schemeClr val="tx1">
                    <a:tint val="75000"/>
                  </a:schemeClr>
                </a:solidFill>
              </a:defRPr>
            </a:lvl3pPr>
            <a:lvl4pPr marL="1370047" indent="0" algn="ctr">
              <a:buNone/>
              <a:defRPr>
                <a:solidFill>
                  <a:schemeClr val="tx1">
                    <a:tint val="75000"/>
                  </a:schemeClr>
                </a:solidFill>
              </a:defRPr>
            </a:lvl4pPr>
            <a:lvl5pPr marL="1826727" indent="0" algn="ctr">
              <a:buNone/>
              <a:defRPr>
                <a:solidFill>
                  <a:schemeClr val="tx1">
                    <a:tint val="75000"/>
                  </a:schemeClr>
                </a:solidFill>
              </a:defRPr>
            </a:lvl5pPr>
            <a:lvl6pPr marL="2283409" indent="0" algn="ctr">
              <a:buNone/>
              <a:defRPr>
                <a:solidFill>
                  <a:schemeClr val="tx1">
                    <a:tint val="75000"/>
                  </a:schemeClr>
                </a:solidFill>
              </a:defRPr>
            </a:lvl6pPr>
            <a:lvl7pPr marL="2740091" indent="0" algn="ctr">
              <a:buNone/>
              <a:defRPr>
                <a:solidFill>
                  <a:schemeClr val="tx1">
                    <a:tint val="75000"/>
                  </a:schemeClr>
                </a:solidFill>
              </a:defRPr>
            </a:lvl7pPr>
            <a:lvl8pPr marL="3196772" indent="0" algn="ctr">
              <a:buNone/>
              <a:defRPr>
                <a:solidFill>
                  <a:schemeClr val="tx1">
                    <a:tint val="75000"/>
                  </a:schemeClr>
                </a:solidFill>
              </a:defRPr>
            </a:lvl8pPr>
            <a:lvl9pPr marL="3653455" indent="0" algn="ctr">
              <a:buNone/>
              <a:defRPr>
                <a:solidFill>
                  <a:schemeClr val="tx1">
                    <a:tint val="75000"/>
                  </a:schemeClr>
                </a:solidFill>
              </a:defRPr>
            </a:lvl9pPr>
          </a:lstStyle>
          <a:p>
            <a:r>
              <a:rPr lang="en-US" dirty="0" smtClean="0"/>
              <a:t>&lt;&lt;</a:t>
            </a:r>
            <a:r>
              <a:rPr lang="en-US" dirty="0" err="1" smtClean="0"/>
              <a:t>Präsentator</a:t>
            </a:r>
            <a:r>
              <a:rPr lang="en-US" dirty="0" smtClean="0"/>
              <a:t>&gt;&gt;</a:t>
            </a:r>
          </a:p>
        </p:txBody>
      </p:sp>
      <p:sp>
        <p:nvSpPr>
          <p:cNvPr id="2" name="PRESENTATION TITLE"/>
          <p:cNvSpPr>
            <a:spLocks noGrp="1"/>
          </p:cNvSpPr>
          <p:nvPr>
            <p:ph type="ctrTitle" hasCustomPrompt="1"/>
            <p:custDataLst>
              <p:tags r:id="rId3"/>
            </p:custDataLst>
          </p:nvPr>
        </p:nvSpPr>
        <p:spPr>
          <a:xfrm>
            <a:off x="382386" y="1978435"/>
            <a:ext cx="7456516" cy="856211"/>
          </a:xfrm>
        </p:spPr>
        <p:txBody>
          <a:bodyPr lIns="0" tIns="0" rIns="0" bIns="0" anchor="b" anchorCtr="0">
            <a:noAutofit/>
          </a:bodyPr>
          <a:lstStyle>
            <a:lvl1pPr>
              <a:lnSpc>
                <a:spcPts val="3818"/>
              </a:lnSpc>
              <a:spcBef>
                <a:spcPts val="3818"/>
              </a:spcBef>
              <a:defRPr sz="3600" baseline="0">
                <a:solidFill>
                  <a:schemeClr val="tx1"/>
                </a:solidFill>
                <a:latin typeface="Frutiger 45 Light"/>
                <a:ea typeface="Arial Unicode MS" pitchFamily="34" charset="-128"/>
              </a:defRPr>
            </a:lvl1pPr>
          </a:lstStyle>
          <a:p>
            <a:r>
              <a:rPr lang="en-US" dirty="0" smtClean="0"/>
              <a:t>&lt;&lt;Keyline: short headline&gt;&gt;</a:t>
            </a:r>
            <a:endParaRPr lang="en-US" dirty="0"/>
          </a:p>
        </p:txBody>
      </p:sp>
      <p:sp>
        <p:nvSpPr>
          <p:cNvPr id="8" name="SECURITY TEXT"/>
          <p:cNvSpPr txBox="1">
            <a:spLocks/>
          </p:cNvSpPr>
          <p:nvPr userDrawn="1">
            <p:custDataLst>
              <p:tags r:id="rId4"/>
            </p:custDataLst>
          </p:nvPr>
        </p:nvSpPr>
        <p:spPr>
          <a:xfrm>
            <a:off x="6916196" y="658614"/>
            <a:ext cx="1812175" cy="184666"/>
          </a:xfrm>
          <a:prstGeom prst="rect">
            <a:avLst/>
          </a:prstGeom>
        </p:spPr>
        <p:txBody>
          <a:bodyPr vert="horz" wrap="square" lIns="66449" tIns="0" rIns="0" bIns="0" rtlCol="0" anchor="b" anchorCtr="0">
            <a:spAutoFit/>
          </a:bodyPr>
          <a:lstStyle>
            <a:lvl1pPr marL="0" indent="0" algn="l" defTabSz="1005505" rtl="0" eaLnBrk="1" latinLnBrk="0" hangingPunct="1">
              <a:spcBef>
                <a:spcPct val="20000"/>
              </a:spcBef>
              <a:buSzPct val="120000"/>
              <a:buFont typeface="Symbol" pitchFamily="18" charset="2"/>
              <a:buNone/>
              <a:defRPr sz="1200" b="0" kern="1200" baseline="0">
                <a:solidFill>
                  <a:schemeClr val="tx1"/>
                </a:solidFill>
                <a:latin typeface="+mn-lt"/>
                <a:ea typeface="+mn-ea"/>
                <a:cs typeface="+mn-cs"/>
              </a:defRPr>
            </a:lvl1pPr>
            <a:lvl2pPr marL="816973" indent="-314218"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2pPr>
            <a:lvl3pPr marL="1256881"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3pPr>
            <a:lvl4pPr marL="1759633"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4pPr>
            <a:lvl5pPr marL="2262384"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5pPr>
            <a:lvl6pPr marL="2765137"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7890"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0641"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3393"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a:r>
              <a:rPr lang="en-US" dirty="0" smtClean="0">
                <a:solidFill>
                  <a:prstClr val="black"/>
                </a:solidFill>
              </a:rPr>
              <a:t>Confidential</a:t>
            </a:r>
            <a:endParaRPr lang="en-US" dirty="0">
              <a:solidFill>
                <a:prstClr val="black"/>
              </a:solidFill>
            </a:endParaRPr>
          </a:p>
        </p:txBody>
      </p:sp>
      <p:sp>
        <p:nvSpPr>
          <p:cNvPr id="6" name="PRESENTATION INFOLINE"/>
          <p:cNvSpPr>
            <a:spLocks noGrp="1"/>
          </p:cNvSpPr>
          <p:nvPr>
            <p:ph type="body" sz="quarter" idx="12" hasCustomPrompt="1"/>
            <p:custDataLst>
              <p:tags r:id="rId5"/>
            </p:custDataLst>
          </p:nvPr>
        </p:nvSpPr>
        <p:spPr>
          <a:xfrm>
            <a:off x="382386" y="3158837"/>
            <a:ext cx="7456516" cy="311727"/>
          </a:xfrm>
        </p:spPr>
        <p:txBody>
          <a:bodyPr/>
          <a:lstStyle>
            <a:lvl1pPr marL="0" marR="0" indent="0" algn="l" defTabSz="913365" rtl="0" eaLnBrk="1" fontAlgn="auto" latinLnBrk="0" hangingPunct="1">
              <a:lnSpc>
                <a:spcPts val="2000"/>
              </a:lnSpc>
              <a:spcBef>
                <a:spcPts val="1636"/>
              </a:spcBef>
              <a:spcAft>
                <a:spcPts val="0"/>
              </a:spcAft>
              <a:buClr>
                <a:schemeClr val="tx2"/>
              </a:buClr>
              <a:buSzPct val="100000"/>
              <a:buFont typeface="Symbol" pitchFamily="18" charset="2"/>
              <a:buNone/>
              <a:tabLst/>
              <a:defRPr sz="1600">
                <a:latin typeface="UBSHeadline"/>
              </a:defRPr>
            </a:lvl1pPr>
            <a:lvl2pPr marL="213422" indent="0">
              <a:buNone/>
              <a:defRPr/>
            </a:lvl2pPr>
            <a:lvl3pPr marL="415305" indent="0">
              <a:buNone/>
              <a:defRPr/>
            </a:lvl3pPr>
            <a:lvl4pPr marL="628724" indent="0">
              <a:buNone/>
              <a:defRPr/>
            </a:lvl4pPr>
            <a:lvl5pPr marL="830609" indent="0">
              <a:buNone/>
              <a:defRPr/>
            </a:lvl5pPr>
          </a:lstStyle>
          <a:p>
            <a:pPr marL="0" marR="0" lvl="0" indent="0" algn="l" defTabSz="913365" rtl="0" eaLnBrk="1" fontAlgn="auto" latinLnBrk="0" hangingPunct="1">
              <a:lnSpc>
                <a:spcPct val="100000"/>
              </a:lnSpc>
              <a:spcBef>
                <a:spcPts val="1273"/>
              </a:spcBef>
              <a:spcAft>
                <a:spcPts val="0"/>
              </a:spcAft>
              <a:buClr>
                <a:schemeClr val="tx2"/>
              </a:buClr>
              <a:buSzPct val="100000"/>
              <a:buFont typeface="Symbol" pitchFamily="18" charset="2"/>
              <a:buNone/>
              <a:tabLst/>
              <a:defRPr/>
            </a:pPr>
            <a:r>
              <a:rPr lang="en-US" altLang="zh-TW" sz="1800" kern="0" dirty="0" smtClean="0">
                <a:latin typeface="UBSHeadline" panose="02040503080702040204" pitchFamily="18" charset="0"/>
              </a:rPr>
              <a:t>&lt;&lt;</a:t>
            </a:r>
            <a:r>
              <a:rPr lang="en-US" altLang="zh-TW" sz="1800" kern="0" dirty="0" err="1" smtClean="0">
                <a:latin typeface="UBSHeadline" panose="02040503080702040204" pitchFamily="18" charset="0"/>
              </a:rPr>
              <a:t>Infoline</a:t>
            </a:r>
            <a:r>
              <a:rPr lang="en-US" altLang="zh-TW" sz="1800" kern="0" dirty="0" smtClean="0">
                <a:latin typeface="UBSHeadline" panose="02040503080702040204" pitchFamily="18" charset="0"/>
              </a:rPr>
              <a:t>: presentation description&gt;&gt;</a:t>
            </a:r>
          </a:p>
        </p:txBody>
      </p:sp>
      <p:sp>
        <p:nvSpPr>
          <p:cNvPr id="7" name="PRESENTATION PRESENTER FUNCTION"/>
          <p:cNvSpPr>
            <a:spLocks noGrp="1"/>
          </p:cNvSpPr>
          <p:nvPr>
            <p:ph type="body" sz="quarter" idx="10" hasCustomPrompt="1"/>
            <p:custDataLst>
              <p:tags r:id="rId6"/>
            </p:custDataLst>
          </p:nvPr>
        </p:nvSpPr>
        <p:spPr>
          <a:xfrm>
            <a:off x="383788" y="4181302"/>
            <a:ext cx="4545263" cy="249382"/>
          </a:xfrm>
        </p:spPr>
        <p:txBody>
          <a:bodyPr lIns="0" rIns="0">
            <a:noAutofit/>
          </a:bodyPr>
          <a:lstStyle>
            <a:lvl1pPr marL="0" indent="0">
              <a:spcBef>
                <a:spcPts val="1636"/>
              </a:spcBef>
              <a:buNone/>
              <a:defRPr sz="1500" i="0" baseline="0">
                <a:solidFill>
                  <a:schemeClr val="tx1"/>
                </a:solidFill>
                <a:latin typeface="Frutiger 55 Roman"/>
              </a:defRPr>
            </a:lvl1pPr>
          </a:lstStyle>
          <a:p>
            <a:pPr lvl="0"/>
            <a:r>
              <a:rPr lang="en-US" dirty="0" smtClean="0"/>
              <a:t>&lt;&lt;</a:t>
            </a:r>
            <a:r>
              <a:rPr lang="en-US" dirty="0" err="1" smtClean="0"/>
              <a:t>Funktion</a:t>
            </a:r>
            <a:r>
              <a:rPr lang="en-US" dirty="0" smtClean="0"/>
              <a:t> des </a:t>
            </a:r>
            <a:r>
              <a:rPr lang="en-US" dirty="0" err="1" smtClean="0"/>
              <a:t>Präsentators</a:t>
            </a:r>
            <a:r>
              <a:rPr lang="en-US" dirty="0" smtClean="0"/>
              <a:t>&gt;&gt;</a:t>
            </a:r>
            <a:endParaRPr lang="en-US" dirty="0"/>
          </a:p>
        </p:txBody>
      </p:sp>
      <p:sp>
        <p:nvSpPr>
          <p:cNvPr id="4" name="DraftStamp" hidden="1"/>
          <p:cNvSpPr txBox="1"/>
          <p:nvPr userDrawn="1">
            <p:custDataLst>
              <p:tags r:id="rId7"/>
            </p:custDataLst>
          </p:nvPr>
        </p:nvSpPr>
        <p:spPr>
          <a:xfrm>
            <a:off x="7065818" y="819727"/>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10" name="Picture 9"/>
          <p:cNvPicPr>
            <a:picLocks noChangeAspect="1"/>
          </p:cNvPicPr>
          <p:nvPr userDrawn="1">
            <p:custDataLst>
              <p:tags r:id="rId8"/>
            </p:custDataLst>
          </p:nvPr>
        </p:nvPicPr>
        <p:blipFill>
          <a:blip r:embed="rId10" cstate="screen">
            <a:extLst>
              <a:ext uri="{28A0092B-C50C-407E-A947-70E740481C1C}">
                <a14:useLocalDpi xmlns:a14="http://schemas.microsoft.com/office/drawing/2010/main"/>
              </a:ext>
            </a:extLst>
          </a:blip>
          <a:stretch>
            <a:fillRect/>
          </a:stretch>
        </p:blipFill>
        <p:spPr>
          <a:xfrm>
            <a:off x="390698" y="515396"/>
            <a:ext cx="1007509" cy="368221"/>
          </a:xfrm>
          <a:prstGeom prst="rect">
            <a:avLst/>
          </a:prstGeom>
        </p:spPr>
      </p:pic>
    </p:spTree>
    <p:extLst>
      <p:ext uri="{BB962C8B-B14F-4D97-AF65-F5344CB8AC3E}">
        <p14:creationId xmlns:p14="http://schemas.microsoft.com/office/powerpoint/2010/main" val="396396178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Section Page" preserve="1" userDrawn="1">
  <p:cSld name="Section Page">
    <p:spTree>
      <p:nvGrpSpPr>
        <p:cNvPr id="1" name=""/>
        <p:cNvGrpSpPr/>
        <p:nvPr/>
      </p:nvGrpSpPr>
      <p:grpSpPr>
        <a:xfrm>
          <a:off x="0" y="0"/>
          <a:ext cx="0" cy="0"/>
          <a:chOff x="0" y="0"/>
          <a:chExt cx="0" cy="0"/>
        </a:xfrm>
      </p:grpSpPr>
      <p:sp>
        <p:nvSpPr>
          <p:cNvPr id="4" name="DIVIDER TITLE"/>
          <p:cNvSpPr>
            <a:spLocks noGrp="1"/>
          </p:cNvSpPr>
          <p:nvPr>
            <p:ph type="subTitle" idx="1" hasCustomPrompt="1"/>
            <p:custDataLst>
              <p:tags r:id="rId1"/>
            </p:custDataLst>
          </p:nvPr>
        </p:nvSpPr>
        <p:spPr>
          <a:xfrm>
            <a:off x="381577" y="2211186"/>
            <a:ext cx="8354291" cy="939338"/>
          </a:xfrm>
        </p:spPr>
        <p:txBody>
          <a:bodyPr lIns="0" tIns="0" rIns="0" bIns="0">
            <a:noAutofit/>
          </a:bodyPr>
          <a:lstStyle>
            <a:lvl1pPr marL="0" indent="0" algn="l">
              <a:buNone/>
              <a:defRPr sz="3600" baseline="0">
                <a:solidFill>
                  <a:schemeClr val="tx1"/>
                </a:solidFill>
                <a:latin typeface="Frutiger 45 Light"/>
                <a:ea typeface="Arial Unicode MS" pitchFamily="34" charset="-128"/>
              </a:defRPr>
            </a:lvl1pPr>
            <a:lvl2pPr marL="456683" indent="0" algn="ctr">
              <a:buNone/>
              <a:defRPr>
                <a:solidFill>
                  <a:schemeClr val="tx1">
                    <a:tint val="75000"/>
                  </a:schemeClr>
                </a:solidFill>
              </a:defRPr>
            </a:lvl2pPr>
            <a:lvl3pPr marL="913365" indent="0" algn="ctr">
              <a:buNone/>
              <a:defRPr>
                <a:solidFill>
                  <a:schemeClr val="tx1">
                    <a:tint val="75000"/>
                  </a:schemeClr>
                </a:solidFill>
              </a:defRPr>
            </a:lvl3pPr>
            <a:lvl4pPr marL="1370047" indent="0" algn="ctr">
              <a:buNone/>
              <a:defRPr>
                <a:solidFill>
                  <a:schemeClr val="tx1">
                    <a:tint val="75000"/>
                  </a:schemeClr>
                </a:solidFill>
              </a:defRPr>
            </a:lvl4pPr>
            <a:lvl5pPr marL="1826727" indent="0" algn="ctr">
              <a:buNone/>
              <a:defRPr>
                <a:solidFill>
                  <a:schemeClr val="tx1">
                    <a:tint val="75000"/>
                  </a:schemeClr>
                </a:solidFill>
              </a:defRPr>
            </a:lvl5pPr>
            <a:lvl6pPr marL="2283409" indent="0" algn="ctr">
              <a:buNone/>
              <a:defRPr>
                <a:solidFill>
                  <a:schemeClr val="tx1">
                    <a:tint val="75000"/>
                  </a:schemeClr>
                </a:solidFill>
              </a:defRPr>
            </a:lvl6pPr>
            <a:lvl7pPr marL="2740091" indent="0" algn="ctr">
              <a:buNone/>
              <a:defRPr>
                <a:solidFill>
                  <a:schemeClr val="tx1">
                    <a:tint val="75000"/>
                  </a:schemeClr>
                </a:solidFill>
              </a:defRPr>
            </a:lvl7pPr>
            <a:lvl8pPr marL="3196772" indent="0" algn="ctr">
              <a:buNone/>
              <a:defRPr>
                <a:solidFill>
                  <a:schemeClr val="tx1">
                    <a:tint val="75000"/>
                  </a:schemeClr>
                </a:solidFill>
              </a:defRPr>
            </a:lvl8pPr>
            <a:lvl9pPr marL="3653455" indent="0" algn="ctr">
              <a:buNone/>
              <a:defRPr>
                <a:solidFill>
                  <a:schemeClr val="tx1">
                    <a:tint val="75000"/>
                  </a:schemeClr>
                </a:solidFill>
              </a:defRPr>
            </a:lvl9pPr>
          </a:lstStyle>
          <a:p>
            <a:r>
              <a:rPr lang="en-US" dirty="0" smtClean="0"/>
              <a:t>&lt;&lt;</a:t>
            </a:r>
            <a:r>
              <a:rPr lang="en-US" dirty="0" err="1" smtClean="0"/>
              <a:t>Sektionsüberschrift</a:t>
            </a:r>
            <a:r>
              <a:rPr lang="en-US" dirty="0" smtClean="0"/>
              <a:t>&gt;&gt;</a:t>
            </a:r>
            <a:endParaRPr lang="en-US" dirty="0"/>
          </a:p>
        </p:txBody>
      </p:sp>
      <p:sp>
        <p:nvSpPr>
          <p:cNvPr id="6" name="DIVIDER NUMBER"/>
          <p:cNvSpPr>
            <a:spLocks noGrp="1"/>
          </p:cNvSpPr>
          <p:nvPr>
            <p:ph type="ctrTitle" hasCustomPrompt="1"/>
          </p:nvPr>
        </p:nvSpPr>
        <p:spPr>
          <a:xfrm>
            <a:off x="381577" y="1828807"/>
            <a:ext cx="8354291" cy="349135"/>
          </a:xfrm>
        </p:spPr>
        <p:txBody>
          <a:bodyPr lIns="0" tIns="0" rIns="0" bIns="0" anchor="b" anchorCtr="0">
            <a:noAutofit/>
          </a:bodyPr>
          <a:lstStyle>
            <a:lvl1pPr>
              <a:defRPr sz="1600" baseline="0">
                <a:solidFill>
                  <a:schemeClr val="tx1"/>
                </a:solidFill>
                <a:latin typeface="+mj-lt"/>
                <a:ea typeface="Arial Unicode MS" pitchFamily="34" charset="-128"/>
              </a:defRPr>
            </a:lvl1pPr>
          </a:lstStyle>
          <a:p>
            <a:r>
              <a:rPr lang="en-US" dirty="0" smtClean="0"/>
              <a:t>Click to edit Section / Appendix number</a:t>
            </a:r>
            <a:endParaRPr lang="en-US" dirty="0"/>
          </a:p>
        </p:txBody>
      </p:sp>
      <p:pic>
        <p:nvPicPr>
          <p:cNvPr id="2050" name="Picture 2" descr="C:\Users\t343128\AppData\Local\Microsoft\Windows\Temporary Internet Files\Content.Outlook\1YDSAAA9\Composite Logo Optimus Foundation (2).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49804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
        <p:cNvGrpSpPr/>
        <p:nvPr/>
      </p:nvGrpSpPr>
      <p:grpSpPr>
        <a:xfrm>
          <a:off x="0" y="0"/>
          <a:ext cx="0" cy="0"/>
          <a:chOff x="0" y="0"/>
          <a:chExt cx="0" cy="0"/>
        </a:xfrm>
      </p:grpSpPr>
      <p:sp>
        <p:nvSpPr>
          <p:cNvPr id="14" name="TOC BODY"/>
          <p:cNvSpPr>
            <a:spLocks noGrp="1"/>
          </p:cNvSpPr>
          <p:nvPr>
            <p:ph type="body" sz="quarter" idx="12"/>
            <p:custDataLst>
              <p:tags r:id="rId1"/>
            </p:custDataLst>
          </p:nvPr>
        </p:nvSpPr>
        <p:spPr>
          <a:xfrm>
            <a:off x="381577" y="1238604"/>
            <a:ext cx="8354291" cy="4726081"/>
          </a:xfrm>
        </p:spPr>
        <p:txBody>
          <a:bodyPr lIns="0" rIns="0">
            <a:noAutofit/>
          </a:bodyPr>
          <a:lstStyle>
            <a:lvl1pPr marL="0" indent="0">
              <a:buNone/>
              <a:defRPr sz="1500">
                <a:latin typeface="Frutiger 55 Roman"/>
              </a:defRPr>
            </a:lvl1pPr>
            <a:lvl2pPr>
              <a:buNone/>
              <a:defRPr/>
            </a:lvl2pPr>
            <a:lvl3pPr>
              <a:buNone/>
              <a:defRPr/>
            </a:lvl3pPr>
            <a:lvl4pPr>
              <a:buNone/>
              <a:defRPr/>
            </a:lvl4pPr>
            <a:lvl5pPr>
              <a:buNone/>
              <a:defRPr/>
            </a:lvl5pPr>
          </a:lstStyle>
          <a:p>
            <a:pPr lvl="0"/>
            <a:r>
              <a:rPr lang="en-US" dirty="0" smtClean="0"/>
              <a:t>Click to edit Master text styles</a:t>
            </a:r>
          </a:p>
        </p:txBody>
      </p:sp>
      <p:cxnSp>
        <p:nvCxnSpPr>
          <p:cNvPr id="7" name="THIN BLUE LINE"/>
          <p:cNvCxnSpPr/>
          <p:nvPr/>
        </p:nvCxnSpPr>
        <p:spPr>
          <a:xfrm>
            <a:off x="381577"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OC TITLE"/>
          <p:cNvSpPr>
            <a:spLocks noGrp="1"/>
          </p:cNvSpPr>
          <p:nvPr>
            <p:ph type="title" hasCustomPrompt="1"/>
            <p:custDataLst>
              <p:tags r:id="rId2"/>
            </p:custDataLst>
          </p:nvPr>
        </p:nvSpPr>
        <p:spPr>
          <a:xfrm>
            <a:off x="381575" y="5"/>
            <a:ext cx="8354291" cy="856211"/>
          </a:xfrm>
        </p:spPr>
        <p:txBody>
          <a:bodyPr lIns="0" tIns="0" rIns="0" bIns="0" anchor="b" anchorCtr="0">
            <a:normAutofit/>
          </a:bodyPr>
          <a:lstStyle>
            <a:lvl1pPr algn="l">
              <a:lnSpc>
                <a:spcPts val="2909"/>
              </a:lnSpc>
              <a:defRPr sz="2900">
                <a:solidFill>
                  <a:schemeClr val="tx1"/>
                </a:solidFill>
                <a:latin typeface="Frutiger 45 Light"/>
              </a:defRPr>
            </a:lvl1pPr>
          </a:lstStyle>
          <a:p>
            <a:r>
              <a:rPr lang="en-US" dirty="0" err="1" smtClean="0"/>
              <a:t>Inhaltsverzeichnis</a:t>
            </a:r>
            <a:endParaRPr lang="en-US" dirty="0"/>
          </a:p>
        </p:txBody>
      </p:sp>
      <p:sp>
        <p:nvSpPr>
          <p:cNvPr id="8" name="DOCUMENT ID" hidden="1"/>
          <p:cNvSpPr txBox="1"/>
          <p:nvPr userDrawn="1">
            <p:custDataLst>
              <p:tags r:id="rId3"/>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3" name="DraftStamp" hidden="1"/>
          <p:cNvSpPr txBox="1"/>
          <p:nvPr userDrawn="1">
            <p:custDataLst>
              <p:tags r:id="rId4"/>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9" name="Picture 2" descr="C:\Users\t343128\AppData\Local\Microsoft\Windows\Temporary Internet Files\Content.Outlook\1YDSAAA9\Composite Logo Optimus Foundation (2).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6853"/>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efault Body Slide">
    <p:spTree>
      <p:nvGrpSpPr>
        <p:cNvPr id="1" name=""/>
        <p:cNvGrpSpPr/>
        <p:nvPr/>
      </p:nvGrpSpPr>
      <p:grpSpPr>
        <a:xfrm>
          <a:off x="0" y="0"/>
          <a:ext cx="0" cy="0"/>
          <a:chOff x="0" y="0"/>
          <a:chExt cx="0" cy="0"/>
        </a:xfrm>
      </p:grpSpPr>
      <p:sp>
        <p:nvSpPr>
          <p:cNvPr id="3" name="LAYOUT BODY"/>
          <p:cNvSpPr>
            <a:spLocks noGrp="1"/>
          </p:cNvSpPr>
          <p:nvPr>
            <p:ph idx="1"/>
            <p:custDataLst>
              <p:tags r:id="rId1"/>
            </p:custDataLst>
          </p:nvPr>
        </p:nvSpPr>
        <p:spPr>
          <a:xfrm>
            <a:off x="382385" y="1683860"/>
            <a:ext cx="8354291" cy="4326992"/>
          </a:xfrm>
        </p:spPr>
        <p:txBody>
          <a:bodyPr lIns="0" tIns="0" rIns="0" bIns="0">
            <a:noAutofit/>
          </a:bodyPr>
          <a:lstStyle>
            <a:lvl1pPr marL="213422" indent="-213422">
              <a:buClr>
                <a:schemeClr val="tx2"/>
              </a:buClr>
              <a:buSzPct val="100000"/>
              <a:buFont typeface="Symbol" pitchFamily="18" charset="2"/>
              <a:buChar char="·"/>
              <a:defRPr sz="1600">
                <a:latin typeface="Frutiger 55 Roman"/>
              </a:defRPr>
            </a:lvl1pPr>
            <a:lvl2pPr marL="419630" indent="-214864">
              <a:defRPr sz="1500">
                <a:latin typeface="Frutiger 55 Roman"/>
              </a:defRPr>
            </a:lvl2pPr>
            <a:lvl3pPr marL="625841" indent="-206215">
              <a:buClr>
                <a:schemeClr val="tx1"/>
              </a:buClr>
              <a:buFont typeface="Arial" pitchFamily="34" charset="0"/>
              <a:buChar char="–"/>
              <a:defRPr sz="1500">
                <a:latin typeface="Frutiger 55 Roman"/>
              </a:defRPr>
            </a:lvl3pPr>
            <a:lvl4pPr marL="830609" indent="-204770">
              <a:buSzPct val="84000"/>
              <a:defRPr sz="1500">
                <a:latin typeface="Frutiger 55 Roman"/>
              </a:defRPr>
            </a:lvl4pPr>
            <a:lvl5pPr marL="1046564" indent="-215958">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AGE HEADING"/>
          <p:cNvSpPr>
            <a:spLocks noGrp="1"/>
          </p:cNvSpPr>
          <p:nvPr>
            <p:ph type="title" hasCustomPrompt="1"/>
            <p:custDataLst>
              <p:tags r:id="rId2"/>
            </p:custDataLst>
          </p:nvPr>
        </p:nvSpPr>
        <p:spPr>
          <a:xfrm>
            <a:off x="382385" y="5"/>
            <a:ext cx="8354291" cy="856211"/>
          </a:xfrm>
        </p:spPr>
        <p:txBody>
          <a:bodyPr vert="horz" lIns="0" tIns="0" rIns="0" bIns="0" rtlCol="0" anchor="b" anchorCtr="0">
            <a:normAutofit/>
          </a:bodyPr>
          <a:lstStyle>
            <a:lvl1pPr>
              <a:lnSpc>
                <a:spcPts val="2909"/>
              </a:lnSpc>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9" name="DOCUMENT ID" hidden="1"/>
          <p:cNvSpPr txBox="1"/>
          <p:nvPr userDrawn="1">
            <p:custDataLst>
              <p:tags r:id="rId3"/>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4" name="DraftStamp" hidden="1"/>
          <p:cNvSpPr txBox="1"/>
          <p:nvPr userDrawn="1">
            <p:custDataLst>
              <p:tags r:id="rId4"/>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7" name="Picture 6"/>
          <p:cNvPicPr>
            <a:picLocks noChangeAspect="1"/>
          </p:cNvPicPr>
          <p:nvPr userDrawn="1">
            <p:custDataLst>
              <p:tags r:id="rId5"/>
            </p:custDataLst>
          </p:nvPr>
        </p:nvPicPr>
        <p:blipFill>
          <a:blip r:embed="rId7"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10" name="Picture 2" descr="C:\Users\t343128\AppData\Local\Microsoft\Windows\Temporary Internet Files\Content.Outlook\1YDSAAA9\Composite Logo Optimus Foundation (2).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6963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00481" y="1571653"/>
            <a:ext cx="3921369"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21" y="1571653"/>
            <a:ext cx="3921369"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568698"/>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64" name="THIN BLUE LINE"/>
          <p:cNvCxnSpPr/>
          <p:nvPr userDrawn="1"/>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AGE HEADING"/>
          <p:cNvSpPr>
            <a:spLocks noGrp="1"/>
          </p:cNvSpPr>
          <p:nvPr>
            <p:ph type="title" hasCustomPrompt="1"/>
            <p:custDataLst>
              <p:tags r:id="rId1"/>
            </p:custDataLst>
          </p:nvPr>
        </p:nvSpPr>
        <p:spPr>
          <a:xfrm>
            <a:off x="382385" y="5"/>
            <a:ext cx="8354291" cy="856211"/>
          </a:xfrm>
        </p:spPr>
        <p:txBody>
          <a:bodyPr vert="horz" lIns="0" tIns="0" rIns="0" bIns="0" rtlCol="0" anchor="b" anchorCtr="0">
            <a:normAutofit/>
          </a:bodyPr>
          <a:lstStyle>
            <a:lvl1pPr>
              <a:lnSpc>
                <a:spcPts val="2909"/>
              </a:lnSpc>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7" name="DOCUMENT ID" hidden="1"/>
          <p:cNvSpPr txBox="1"/>
          <p:nvPr userDrawn="1">
            <p:custDataLst>
              <p:tags r:id="rId2"/>
            </p:custDataLst>
          </p:nvPr>
        </p:nvSpPr>
        <p:spPr>
          <a:xfrm>
            <a:off x="2087882"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3"/>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5" name="Picture 4"/>
          <p:cNvPicPr>
            <a:picLocks noChangeAspect="1"/>
          </p:cNvPicPr>
          <p:nvPr userDrawn="1">
            <p:custDataLst>
              <p:tags r:id="rId4"/>
            </p:custDataLst>
          </p:nvPr>
        </p:nvPicPr>
        <p:blipFill>
          <a:blip r:embed="rId6"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8" name="Picture 2" descr="C:\Users\t343128\AppData\Local\Microsoft\Windows\Temporary Internet Files\Content.Outlook\1YDSAAA9\Composite Logo Optimus Foundation (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23528"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55 Roman"/>
              </a:rPr>
              <a:pPr algn="r" defTabSz="914218" eaLnBrk="0" hangingPunct="0">
                <a:spcBef>
                  <a:spcPct val="50000"/>
                </a:spcBef>
              </a:pPr>
              <a:t>‹#›</a:t>
            </a:fld>
            <a:endParaRPr lang="en-US" sz="600" dirty="0">
              <a:solidFill>
                <a:prstClr val="black"/>
              </a:solidFill>
              <a:latin typeface="Frutiger 55 Roman"/>
            </a:endParaRPr>
          </a:p>
        </p:txBody>
      </p:sp>
      <p:sp>
        <p:nvSpPr>
          <p:cNvPr id="10" name="Slide Number Textbox"/>
          <p:cNvSpPr txBox="1"/>
          <p:nvPr userDrawn="1"/>
        </p:nvSpPr>
        <p:spPr>
          <a:xfrm>
            <a:off x="8523316" y="63869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endParaRPr lang="en-US" sz="600" dirty="0">
              <a:solidFill>
                <a:prstClr val="black"/>
              </a:solidFill>
              <a:latin typeface="Frutiger 55 Roman"/>
            </a:endParaRPr>
          </a:p>
        </p:txBody>
      </p:sp>
    </p:spTree>
    <p:extLst>
      <p:ext uri="{BB962C8B-B14F-4D97-AF65-F5344CB8AC3E}">
        <p14:creationId xmlns:p14="http://schemas.microsoft.com/office/powerpoint/2010/main" val="261442377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Large 1x1 Full Height">
    <p:spTree>
      <p:nvGrpSpPr>
        <p:cNvPr id="1" name=""/>
        <p:cNvGrpSpPr/>
        <p:nvPr/>
      </p:nvGrpSpPr>
      <p:grpSpPr>
        <a:xfrm>
          <a:off x="0" y="0"/>
          <a:ext cx="0" cy="0"/>
          <a:chOff x="0" y="0"/>
          <a:chExt cx="0" cy="0"/>
        </a:xfrm>
      </p:grpSpPr>
      <p:sp>
        <p:nvSpPr>
          <p:cNvPr id="4" name="Slide Number Textbox"/>
          <p:cNvSpPr txBox="1"/>
          <p:nvPr userDrawn="1"/>
        </p:nvSpPr>
        <p:spPr>
          <a:xfrm>
            <a:off x="8370916" y="6234552"/>
            <a:ext cx="374073" cy="349135"/>
          </a:xfrm>
          <a:prstGeom prst="rect">
            <a:avLst/>
          </a:prstGeom>
          <a:noFill/>
        </p:spPr>
        <p:txBody>
          <a:bodyPr vert="horz" wrap="square" lIns="0" tIns="0" rIns="0" bIns="0" rtlCol="0" anchor="b">
            <a:noAutofit/>
          </a:bodyPr>
          <a:lstStyle/>
          <a:p>
            <a:pPr algn="r" defTabSz="913762" eaLnBrk="0" hangingPunct="0">
              <a:spcBef>
                <a:spcPct val="50000"/>
              </a:spcBef>
            </a:pPr>
            <a:endParaRPr lang="en-US" sz="600" dirty="0">
              <a:solidFill>
                <a:prstClr val="black"/>
              </a:solidFill>
              <a:latin typeface="Frutiger 55 Roman"/>
            </a:endParaRPr>
          </a:p>
        </p:txBody>
      </p:sp>
      <p:sp>
        <p:nvSpPr>
          <p:cNvPr id="14" name="LAYOUT SOURCE"/>
          <p:cNvSpPr>
            <a:spLocks noGrp="1"/>
          </p:cNvSpPr>
          <p:nvPr>
            <p:ph type="body" idx="15" hasCustomPrompt="1"/>
            <p:custDataLst>
              <p:tags r:id="rId1"/>
            </p:custDataLst>
          </p:nvPr>
        </p:nvSpPr>
        <p:spPr>
          <a:xfrm>
            <a:off x="382385" y="5694220"/>
            <a:ext cx="8354291"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2"/>
            </p:custDataLst>
          </p:nvPr>
        </p:nvSpPr>
        <p:spPr>
          <a:xfrm>
            <a:off x="382385" y="1687492"/>
            <a:ext cx="8354291" cy="4006735"/>
          </a:xfrm>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defTabSz="830609">
              <a:buSzPct val="84000"/>
              <a:defRPr sz="1500">
                <a:latin typeface="Frutiger 55 Roman"/>
              </a:defRPr>
            </a:lvl4pPr>
            <a:lvl5pPr marL="1046564" indent="-215958">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18" name="LAYOUT HEADER"/>
          <p:cNvSpPr>
            <a:spLocks noGrp="1"/>
          </p:cNvSpPr>
          <p:nvPr>
            <p:ph type="body" idx="14" hasCustomPrompt="1"/>
            <p:custDataLst>
              <p:tags r:id="rId3"/>
            </p:custDataLst>
          </p:nvPr>
        </p:nvSpPr>
        <p:spPr>
          <a:xfrm>
            <a:off x="382385" y="1362364"/>
            <a:ext cx="8354291"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5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AGE HEADING"/>
          <p:cNvSpPr>
            <a:spLocks noGrp="1"/>
          </p:cNvSpPr>
          <p:nvPr>
            <p:ph type="title" hasCustomPrompt="1"/>
            <p:custDataLst>
              <p:tags r:id="rId4"/>
            </p:custDataLst>
          </p:nvPr>
        </p:nvSpPr>
        <p:spPr>
          <a:xfrm>
            <a:off x="382385" y="5"/>
            <a:ext cx="8354291" cy="856211"/>
          </a:xfrm>
        </p:spPr>
        <p:txBody>
          <a:bodyPr vert="horz" lIns="0" tIns="0" rIns="0" bIns="0" rtlCol="0" anchor="b" anchorCtr="0">
            <a:normAutofit/>
          </a:bodyPr>
          <a:lstStyle>
            <a:lvl1pPr>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10" name="DOCUMENT ID" hidden="1"/>
          <p:cNvSpPr txBox="1"/>
          <p:nvPr userDrawn="1">
            <p:custDataLst>
              <p:tags r:id="rId5"/>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6"/>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7"/>
            </p:custDataLst>
          </p:nvPr>
        </p:nvPicPr>
        <p:blipFill>
          <a:blip r:embed="rId9"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11" name="Picture 2" descr="C:\Users\t343128\AppData\Local\Microsoft\Windows\Temporary Internet Files\Content.Outlook\1YDSAAA9\Composite Logo Optimus Foundation (2).png"/>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643128"/>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Large 1x1">
    <p:spTree>
      <p:nvGrpSpPr>
        <p:cNvPr id="1" name=""/>
        <p:cNvGrpSpPr/>
        <p:nvPr/>
      </p:nvGrpSpPr>
      <p:grpSpPr>
        <a:xfrm>
          <a:off x="0" y="0"/>
          <a:ext cx="0" cy="0"/>
          <a:chOff x="0" y="0"/>
          <a:chExt cx="0" cy="0"/>
        </a:xfrm>
      </p:grpSpPr>
      <p:sp>
        <p:nvSpPr>
          <p:cNvPr id="12" name="LAYOUT SOURCE"/>
          <p:cNvSpPr>
            <a:spLocks noGrp="1"/>
          </p:cNvSpPr>
          <p:nvPr>
            <p:ph type="body" idx="17" hasCustomPrompt="1"/>
            <p:custDataLst>
              <p:tags r:id="rId1"/>
            </p:custDataLst>
          </p:nvPr>
        </p:nvSpPr>
        <p:spPr>
          <a:xfrm>
            <a:off x="382385" y="5681647"/>
            <a:ext cx="8354291"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1" name="LAYOUT BODY"/>
          <p:cNvSpPr>
            <a:spLocks noGrp="1"/>
          </p:cNvSpPr>
          <p:nvPr>
            <p:ph idx="16"/>
            <p:custDataLst>
              <p:tags r:id="rId2"/>
            </p:custDataLst>
          </p:nvPr>
        </p:nvSpPr>
        <p:spPr>
          <a:xfrm>
            <a:off x="382385" y="4010785"/>
            <a:ext cx="8354291"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15958">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LAYOUT HEADER"/>
          <p:cNvSpPr>
            <a:spLocks noGrp="1"/>
          </p:cNvSpPr>
          <p:nvPr>
            <p:ph type="body" idx="18" hasCustomPrompt="1"/>
            <p:custDataLst>
              <p:tags r:id="rId3"/>
            </p:custDataLst>
          </p:nvPr>
        </p:nvSpPr>
        <p:spPr>
          <a:xfrm>
            <a:off x="382385" y="3685664"/>
            <a:ext cx="8354291"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4"/>
            </p:custDataLst>
          </p:nvPr>
        </p:nvSpPr>
        <p:spPr>
          <a:xfrm>
            <a:off x="382385" y="3358347"/>
            <a:ext cx="8354291"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5"/>
            </p:custDataLst>
          </p:nvPr>
        </p:nvSpPr>
        <p:spPr>
          <a:xfrm>
            <a:off x="382385" y="1687486"/>
            <a:ext cx="8354291"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15958">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LAYOUT HEADER"/>
          <p:cNvSpPr>
            <a:spLocks noGrp="1"/>
          </p:cNvSpPr>
          <p:nvPr>
            <p:ph type="body" idx="14" hasCustomPrompt="1"/>
            <p:custDataLst>
              <p:tags r:id="rId6"/>
            </p:custDataLst>
          </p:nvPr>
        </p:nvSpPr>
        <p:spPr>
          <a:xfrm>
            <a:off x="382385" y="1362364"/>
            <a:ext cx="8354291"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5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AGE HEADING"/>
          <p:cNvSpPr>
            <a:spLocks noGrp="1"/>
          </p:cNvSpPr>
          <p:nvPr>
            <p:ph type="title" hasCustomPrompt="1"/>
            <p:custDataLst>
              <p:tags r:id="rId7"/>
            </p:custDataLst>
          </p:nvPr>
        </p:nvSpPr>
        <p:spPr>
          <a:xfrm>
            <a:off x="382385" y="5"/>
            <a:ext cx="8354291" cy="856211"/>
          </a:xfrm>
        </p:spPr>
        <p:txBody>
          <a:bodyPr vert="horz" lIns="0" tIns="0" rIns="0" bIns="0" rtlCol="0" anchor="b" anchorCtr="0">
            <a:normAutofit/>
          </a:bodyPr>
          <a:lstStyle>
            <a:lvl1pPr>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10" name="DOCUMENT ID" hidden="1"/>
          <p:cNvSpPr txBox="1"/>
          <p:nvPr userDrawn="1">
            <p:custDataLst>
              <p:tags r:id="rId8"/>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9"/>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10"/>
            </p:custDataLst>
          </p:nvPr>
        </p:nvPicPr>
        <p:blipFill>
          <a:blip r:embed="rId12"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15" name="Picture 2" descr="C:\Users\t343128\AppData\Local\Microsoft\Windows\Temporary Internet Files\Content.Outlook\1YDSAAA9\Composite Logo Optimus Foundation (2).pn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93479"/>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arge 2x1 Full Height">
    <p:spTree>
      <p:nvGrpSpPr>
        <p:cNvPr id="1" name=""/>
        <p:cNvGrpSpPr/>
        <p:nvPr/>
      </p:nvGrpSpPr>
      <p:grpSpPr>
        <a:xfrm>
          <a:off x="0" y="0"/>
          <a:ext cx="0" cy="0"/>
          <a:chOff x="0" y="0"/>
          <a:chExt cx="0" cy="0"/>
        </a:xfrm>
      </p:grpSpPr>
      <p:sp>
        <p:nvSpPr>
          <p:cNvPr id="12" name="LAYOUT SOURCE"/>
          <p:cNvSpPr>
            <a:spLocks noGrp="1"/>
          </p:cNvSpPr>
          <p:nvPr>
            <p:ph type="body" idx="18" hasCustomPrompt="1"/>
            <p:custDataLst>
              <p:tags r:id="rId1"/>
            </p:custDataLst>
          </p:nvPr>
        </p:nvSpPr>
        <p:spPr>
          <a:xfrm>
            <a:off x="4688384" y="5694220"/>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8" name="LAYOUT BODY"/>
          <p:cNvSpPr>
            <a:spLocks noGrp="1"/>
          </p:cNvSpPr>
          <p:nvPr>
            <p:ph idx="16"/>
            <p:custDataLst>
              <p:tags r:id="rId2"/>
            </p:custDataLst>
          </p:nvPr>
        </p:nvSpPr>
        <p:spPr>
          <a:xfrm>
            <a:off x="4688384" y="1687492"/>
            <a:ext cx="4031673" cy="4006735"/>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2" name="LAYOUT HEADER"/>
          <p:cNvSpPr>
            <a:spLocks noGrp="1"/>
          </p:cNvSpPr>
          <p:nvPr>
            <p:ph type="body" idx="19" hasCustomPrompt="1"/>
            <p:custDataLst>
              <p:tags r:id="rId3"/>
            </p:custDataLst>
          </p:nvPr>
        </p:nvSpPr>
        <p:spPr>
          <a:xfrm>
            <a:off x="4688384"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4"/>
            </p:custDataLst>
          </p:nvPr>
        </p:nvSpPr>
        <p:spPr>
          <a:xfrm>
            <a:off x="382385" y="5694220"/>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5"/>
            </p:custDataLst>
          </p:nvPr>
        </p:nvSpPr>
        <p:spPr>
          <a:xfrm>
            <a:off x="382385" y="1687492"/>
            <a:ext cx="4031673" cy="4006735"/>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1" name="LAYOUT HEADER"/>
          <p:cNvSpPr>
            <a:spLocks noGrp="1"/>
          </p:cNvSpPr>
          <p:nvPr>
            <p:ph type="body" idx="14" hasCustomPrompt="1"/>
            <p:custDataLst>
              <p:tags r:id="rId6"/>
            </p:custDataLst>
          </p:nvPr>
        </p:nvSpPr>
        <p:spPr>
          <a:xfrm>
            <a:off x="382385"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59"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AGE HEADING"/>
          <p:cNvSpPr>
            <a:spLocks noGrp="1"/>
          </p:cNvSpPr>
          <p:nvPr>
            <p:ph type="title" hasCustomPrompt="1"/>
            <p:custDataLst>
              <p:tags r:id="rId7"/>
            </p:custDataLst>
          </p:nvPr>
        </p:nvSpPr>
        <p:spPr>
          <a:xfrm>
            <a:off x="382385" y="5"/>
            <a:ext cx="8354291" cy="856211"/>
          </a:xfrm>
        </p:spPr>
        <p:txBody>
          <a:bodyPr vert="horz" lIns="0" tIns="0" rIns="0" bIns="0" rtlCol="0" anchor="b" anchorCtr="0">
            <a:normAutofit/>
          </a:bodyPr>
          <a:lstStyle>
            <a:lvl1pPr>
              <a:lnSpc>
                <a:spcPts val="2909"/>
              </a:lnSpc>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13" name="DOCUMENT ID" hidden="1"/>
          <p:cNvSpPr txBox="1"/>
          <p:nvPr userDrawn="1">
            <p:custDataLst>
              <p:tags r:id="rId8"/>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9"/>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10"/>
            </p:custDataLst>
          </p:nvPr>
        </p:nvPicPr>
        <p:blipFill>
          <a:blip r:embed="rId12"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15" name="Picture 2" descr="C:\Users\t343128\AppData\Local\Microsoft\Windows\Temporary Internet Files\Content.Outlook\1YDSAAA9\Composite Logo Optimus Foundation (2).png"/>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91469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arge 3x1 Full Height">
    <p:spTree>
      <p:nvGrpSpPr>
        <p:cNvPr id="1" name=""/>
        <p:cNvGrpSpPr/>
        <p:nvPr/>
      </p:nvGrpSpPr>
      <p:grpSpPr>
        <a:xfrm>
          <a:off x="0" y="0"/>
          <a:ext cx="0" cy="0"/>
          <a:chOff x="0" y="0"/>
          <a:chExt cx="0" cy="0"/>
        </a:xfrm>
      </p:grpSpPr>
      <p:sp>
        <p:nvSpPr>
          <p:cNvPr id="16" name="LAYOUT SOURCE"/>
          <p:cNvSpPr>
            <a:spLocks noGrp="1"/>
          </p:cNvSpPr>
          <p:nvPr>
            <p:ph type="body" idx="21" hasCustomPrompt="1"/>
            <p:custDataLst>
              <p:tags r:id="rId1"/>
            </p:custDataLst>
          </p:nvPr>
        </p:nvSpPr>
        <p:spPr>
          <a:xfrm>
            <a:off x="6118167" y="5694220"/>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3" name="LAYOUT BODY"/>
          <p:cNvSpPr>
            <a:spLocks noGrp="1"/>
          </p:cNvSpPr>
          <p:nvPr>
            <p:ph idx="19"/>
            <p:custDataLst>
              <p:tags r:id="rId2"/>
            </p:custDataLst>
          </p:nvPr>
        </p:nvSpPr>
        <p:spPr>
          <a:xfrm>
            <a:off x="6118167" y="1687492"/>
            <a:ext cx="2610196" cy="4006735"/>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6" name="LAYOUT HEADER"/>
          <p:cNvSpPr>
            <a:spLocks noGrp="1"/>
          </p:cNvSpPr>
          <p:nvPr>
            <p:ph type="body" idx="23" hasCustomPrompt="1"/>
            <p:custDataLst>
              <p:tags r:id="rId3"/>
            </p:custDataLst>
          </p:nvPr>
        </p:nvSpPr>
        <p:spPr>
          <a:xfrm>
            <a:off x="6118167" y="136236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65" name="LAYOUT SOURCE"/>
          <p:cNvSpPr>
            <a:spLocks noGrp="1"/>
          </p:cNvSpPr>
          <p:nvPr>
            <p:ph type="body" idx="25" hasCustomPrompt="1"/>
            <p:custDataLst>
              <p:tags r:id="rId4"/>
            </p:custDataLst>
          </p:nvPr>
        </p:nvSpPr>
        <p:spPr>
          <a:xfrm>
            <a:off x="3250277" y="5694220"/>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8" name="LAYOUT BODY"/>
          <p:cNvSpPr>
            <a:spLocks noGrp="1"/>
          </p:cNvSpPr>
          <p:nvPr>
            <p:ph idx="16"/>
            <p:custDataLst>
              <p:tags r:id="rId5"/>
            </p:custDataLst>
          </p:nvPr>
        </p:nvSpPr>
        <p:spPr>
          <a:xfrm>
            <a:off x="3250277" y="1687492"/>
            <a:ext cx="2610196" cy="4006735"/>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186021">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5" name="LAYOUT HEADER"/>
          <p:cNvSpPr>
            <a:spLocks noGrp="1"/>
          </p:cNvSpPr>
          <p:nvPr>
            <p:ph type="body" idx="22" hasCustomPrompt="1"/>
            <p:custDataLst>
              <p:tags r:id="rId6"/>
            </p:custDataLst>
          </p:nvPr>
        </p:nvSpPr>
        <p:spPr>
          <a:xfrm>
            <a:off x="3250277" y="136236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64" name="LAYOUT SOURCE"/>
          <p:cNvSpPr>
            <a:spLocks noGrp="1"/>
          </p:cNvSpPr>
          <p:nvPr>
            <p:ph type="body" idx="24" hasCustomPrompt="1"/>
            <p:custDataLst>
              <p:tags r:id="rId7"/>
            </p:custDataLst>
          </p:nvPr>
        </p:nvSpPr>
        <p:spPr>
          <a:xfrm>
            <a:off x="382386" y="5694220"/>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8"/>
            </p:custDataLst>
          </p:nvPr>
        </p:nvSpPr>
        <p:spPr>
          <a:xfrm>
            <a:off x="382386" y="1687492"/>
            <a:ext cx="2610196" cy="4006735"/>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4" name="LAYOUT HEADER"/>
          <p:cNvSpPr>
            <a:spLocks noGrp="1"/>
          </p:cNvSpPr>
          <p:nvPr>
            <p:ph type="body" idx="14" hasCustomPrompt="1"/>
            <p:custDataLst>
              <p:tags r:id="rId9"/>
            </p:custDataLst>
          </p:nvPr>
        </p:nvSpPr>
        <p:spPr>
          <a:xfrm>
            <a:off x="382386" y="136236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62"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AGE HEADING"/>
          <p:cNvSpPr>
            <a:spLocks noGrp="1"/>
          </p:cNvSpPr>
          <p:nvPr>
            <p:ph type="title" hasCustomPrompt="1"/>
            <p:custDataLst>
              <p:tags r:id="rId10"/>
            </p:custDataLst>
          </p:nvPr>
        </p:nvSpPr>
        <p:spPr>
          <a:xfrm>
            <a:off x="382385" y="5"/>
            <a:ext cx="8354291" cy="856211"/>
          </a:xfrm>
        </p:spPr>
        <p:txBody>
          <a:bodyPr vert="horz" lIns="0" tIns="0" rIns="0" bIns="0" rtlCol="0" anchor="b" anchorCtr="0">
            <a:normAutofit/>
          </a:bodyPr>
          <a:lstStyle>
            <a:lvl1pPr>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17" name="DOCUMENT ID" hidden="1"/>
          <p:cNvSpPr txBox="1"/>
          <p:nvPr userDrawn="1">
            <p:custDataLst>
              <p:tags r:id="rId11"/>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12"/>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13"/>
            </p:custDataLst>
          </p:nvPr>
        </p:nvPicPr>
        <p:blipFill>
          <a:blip r:embed="rId15"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18" name="Picture 2" descr="C:\Users\t343128\AppData\Local\Microsoft\Windows\Temporary Internet Files\Content.Outlook\1YDSAAA9\Composite Logo Optimus Foundation (2).png"/>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6145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arge 2x2">
    <p:spTree>
      <p:nvGrpSpPr>
        <p:cNvPr id="1" name=""/>
        <p:cNvGrpSpPr/>
        <p:nvPr/>
      </p:nvGrpSpPr>
      <p:grpSpPr>
        <a:xfrm>
          <a:off x="0" y="0"/>
          <a:ext cx="0" cy="0"/>
          <a:chOff x="0" y="0"/>
          <a:chExt cx="0" cy="0"/>
        </a:xfrm>
      </p:grpSpPr>
      <p:sp>
        <p:nvSpPr>
          <p:cNvPr id="19" name="LAYOUT SOURCE"/>
          <p:cNvSpPr>
            <a:spLocks noGrp="1"/>
          </p:cNvSpPr>
          <p:nvPr>
            <p:ph type="body" idx="24" hasCustomPrompt="1"/>
            <p:custDataLst>
              <p:tags r:id="rId1"/>
            </p:custDataLst>
          </p:nvPr>
        </p:nvSpPr>
        <p:spPr>
          <a:xfrm>
            <a:off x="4688384" y="5685908"/>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7" name="LAYOUT BODY"/>
          <p:cNvSpPr>
            <a:spLocks noGrp="1"/>
          </p:cNvSpPr>
          <p:nvPr>
            <p:ph idx="22"/>
            <p:custDataLst>
              <p:tags r:id="rId2"/>
            </p:custDataLst>
          </p:nvPr>
        </p:nvSpPr>
        <p:spPr>
          <a:xfrm>
            <a:off x="4688384" y="4015049"/>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8" name="LAYOUT HEADER"/>
          <p:cNvSpPr>
            <a:spLocks noGrp="1"/>
          </p:cNvSpPr>
          <p:nvPr>
            <p:ph type="body" idx="23" hasCustomPrompt="1"/>
            <p:custDataLst>
              <p:tags r:id="rId3"/>
            </p:custDataLst>
          </p:nvPr>
        </p:nvSpPr>
        <p:spPr>
          <a:xfrm>
            <a:off x="4688384" y="3690851"/>
            <a:ext cx="4031673" cy="324196"/>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2" name="LAYOUT SOURCE"/>
          <p:cNvSpPr>
            <a:spLocks noGrp="1"/>
          </p:cNvSpPr>
          <p:nvPr>
            <p:ph type="body" idx="18" hasCustomPrompt="1"/>
            <p:custDataLst>
              <p:tags r:id="rId4"/>
            </p:custDataLst>
          </p:nvPr>
        </p:nvSpPr>
        <p:spPr>
          <a:xfrm>
            <a:off x="4688384" y="3358347"/>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8" name="LAYOUT BODY"/>
          <p:cNvSpPr>
            <a:spLocks noGrp="1"/>
          </p:cNvSpPr>
          <p:nvPr>
            <p:ph idx="16"/>
            <p:custDataLst>
              <p:tags r:id="rId5"/>
            </p:custDataLst>
          </p:nvPr>
        </p:nvSpPr>
        <p:spPr>
          <a:xfrm>
            <a:off x="4688384" y="1687486"/>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LAYOUT HEADER"/>
          <p:cNvSpPr>
            <a:spLocks noGrp="1"/>
          </p:cNvSpPr>
          <p:nvPr>
            <p:ph type="body" idx="25" hasCustomPrompt="1"/>
            <p:custDataLst>
              <p:tags r:id="rId6"/>
            </p:custDataLst>
          </p:nvPr>
        </p:nvSpPr>
        <p:spPr>
          <a:xfrm>
            <a:off x="4688384"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6" name="LAYOUT SOURCE"/>
          <p:cNvSpPr>
            <a:spLocks noGrp="1"/>
          </p:cNvSpPr>
          <p:nvPr>
            <p:ph type="body" idx="21" hasCustomPrompt="1"/>
            <p:custDataLst>
              <p:tags r:id="rId7"/>
            </p:custDataLst>
          </p:nvPr>
        </p:nvSpPr>
        <p:spPr>
          <a:xfrm>
            <a:off x="382385" y="5685908"/>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3" name="LAYOUT BODY"/>
          <p:cNvSpPr>
            <a:spLocks noGrp="1"/>
          </p:cNvSpPr>
          <p:nvPr>
            <p:ph idx="19"/>
            <p:custDataLst>
              <p:tags r:id="rId8"/>
            </p:custDataLst>
          </p:nvPr>
        </p:nvSpPr>
        <p:spPr>
          <a:xfrm>
            <a:off x="382385" y="4015049"/>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LAYOUT HEADER"/>
          <p:cNvSpPr>
            <a:spLocks noGrp="1"/>
          </p:cNvSpPr>
          <p:nvPr>
            <p:ph type="body" idx="26" hasCustomPrompt="1"/>
            <p:custDataLst>
              <p:tags r:id="rId9"/>
            </p:custDataLst>
          </p:nvPr>
        </p:nvSpPr>
        <p:spPr>
          <a:xfrm>
            <a:off x="382385" y="369085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10"/>
            </p:custDataLst>
          </p:nvPr>
        </p:nvSpPr>
        <p:spPr>
          <a:xfrm>
            <a:off x="382385" y="3358347"/>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11"/>
            </p:custDataLst>
          </p:nvPr>
        </p:nvSpPr>
        <p:spPr>
          <a:xfrm>
            <a:off x="382385" y="1687486"/>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LAYOUT HEADER"/>
          <p:cNvSpPr>
            <a:spLocks noGrp="1"/>
          </p:cNvSpPr>
          <p:nvPr>
            <p:ph type="body" idx="14" hasCustomPrompt="1"/>
            <p:custDataLst>
              <p:tags r:id="rId12"/>
            </p:custDataLst>
          </p:nvPr>
        </p:nvSpPr>
        <p:spPr>
          <a:xfrm>
            <a:off x="382385"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66"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3"/>
            </p:custDataLst>
          </p:nvPr>
        </p:nvSpPr>
        <p:spPr>
          <a:xfrm>
            <a:off x="382385" y="5"/>
            <a:ext cx="8354291" cy="856211"/>
          </a:xfrm>
        </p:spPr>
        <p:txBody>
          <a:bodyPr vert="horz" lIns="0" tIns="0" rIns="0" bIns="0" rtlCol="0" anchor="b" anchorCtr="0">
            <a:normAutofit/>
          </a:bodyPr>
          <a:lstStyle>
            <a:lvl1pPr>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20" name="DOCUMENT ID" hidden="1"/>
          <p:cNvSpPr txBox="1"/>
          <p:nvPr userDrawn="1">
            <p:custDataLst>
              <p:tags r:id="rId14"/>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15"/>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16"/>
            </p:custDataLst>
          </p:nvPr>
        </p:nvPicPr>
        <p:blipFill>
          <a:blip r:embed="rId18"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21" name="Picture 2" descr="C:\Users\t343128\AppData\Local\Microsoft\Windows\Temporary Internet Files\Content.Outlook\1YDSAAA9\Composite Logo Optimus Foundation (2).png"/>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97255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arge 2x(1 and 2)">
    <p:spTree>
      <p:nvGrpSpPr>
        <p:cNvPr id="1" name=""/>
        <p:cNvGrpSpPr/>
        <p:nvPr/>
      </p:nvGrpSpPr>
      <p:grpSpPr>
        <a:xfrm>
          <a:off x="0" y="0"/>
          <a:ext cx="0" cy="0"/>
          <a:chOff x="0" y="0"/>
          <a:chExt cx="0" cy="0"/>
        </a:xfrm>
      </p:grpSpPr>
      <p:sp>
        <p:nvSpPr>
          <p:cNvPr id="19" name="LAYOUT SOURCE"/>
          <p:cNvSpPr>
            <a:spLocks noGrp="1"/>
          </p:cNvSpPr>
          <p:nvPr>
            <p:ph type="body" idx="24" hasCustomPrompt="1"/>
            <p:custDataLst>
              <p:tags r:id="rId1"/>
            </p:custDataLst>
          </p:nvPr>
        </p:nvSpPr>
        <p:spPr>
          <a:xfrm>
            <a:off x="4688384" y="5685908"/>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7" name="LAYOUT BODY"/>
          <p:cNvSpPr>
            <a:spLocks noGrp="1"/>
          </p:cNvSpPr>
          <p:nvPr>
            <p:ph idx="22"/>
            <p:custDataLst>
              <p:tags r:id="rId2"/>
            </p:custDataLst>
          </p:nvPr>
        </p:nvSpPr>
        <p:spPr>
          <a:xfrm>
            <a:off x="4688384" y="4015049"/>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 name="LAYOUT HEADER"/>
          <p:cNvSpPr>
            <a:spLocks noGrp="1"/>
          </p:cNvSpPr>
          <p:nvPr>
            <p:ph type="body" idx="26" hasCustomPrompt="1"/>
            <p:custDataLst>
              <p:tags r:id="rId3"/>
            </p:custDataLst>
          </p:nvPr>
        </p:nvSpPr>
        <p:spPr>
          <a:xfrm>
            <a:off x="4688384" y="369085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2" name="LAYOUT SOURCE"/>
          <p:cNvSpPr>
            <a:spLocks noGrp="1"/>
          </p:cNvSpPr>
          <p:nvPr>
            <p:ph type="body" idx="18" hasCustomPrompt="1"/>
            <p:custDataLst>
              <p:tags r:id="rId4"/>
            </p:custDataLst>
          </p:nvPr>
        </p:nvSpPr>
        <p:spPr>
          <a:xfrm>
            <a:off x="4688384" y="3358347"/>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8" name="LAYOUT BODY"/>
          <p:cNvSpPr>
            <a:spLocks noGrp="1"/>
          </p:cNvSpPr>
          <p:nvPr>
            <p:ph idx="16"/>
            <p:custDataLst>
              <p:tags r:id="rId5"/>
            </p:custDataLst>
          </p:nvPr>
        </p:nvSpPr>
        <p:spPr>
          <a:xfrm>
            <a:off x="4688384" y="1687486"/>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LAYOUT HEADER"/>
          <p:cNvSpPr>
            <a:spLocks noGrp="1"/>
          </p:cNvSpPr>
          <p:nvPr>
            <p:ph type="body" idx="25" hasCustomPrompt="1"/>
            <p:custDataLst>
              <p:tags r:id="rId6"/>
            </p:custDataLst>
          </p:nvPr>
        </p:nvSpPr>
        <p:spPr>
          <a:xfrm>
            <a:off x="4688384"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6" name="LAYOUT SOURCE"/>
          <p:cNvSpPr>
            <a:spLocks noGrp="1"/>
          </p:cNvSpPr>
          <p:nvPr>
            <p:ph type="body" idx="21" hasCustomPrompt="1"/>
            <p:custDataLst>
              <p:tags r:id="rId7"/>
            </p:custDataLst>
          </p:nvPr>
        </p:nvSpPr>
        <p:spPr>
          <a:xfrm>
            <a:off x="382385" y="5685908"/>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8"/>
            </p:custDataLst>
          </p:nvPr>
        </p:nvSpPr>
        <p:spPr>
          <a:xfrm>
            <a:off x="382385" y="1687492"/>
            <a:ext cx="4031673" cy="4006735"/>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7" name="LAYOUT HEADER"/>
          <p:cNvSpPr>
            <a:spLocks noGrp="1"/>
          </p:cNvSpPr>
          <p:nvPr>
            <p:ph type="body" idx="14" hasCustomPrompt="1"/>
            <p:custDataLst>
              <p:tags r:id="rId9"/>
            </p:custDataLst>
          </p:nvPr>
        </p:nvSpPr>
        <p:spPr>
          <a:xfrm>
            <a:off x="382385"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0"/>
            </p:custDataLst>
          </p:nvPr>
        </p:nvSpPr>
        <p:spPr>
          <a:xfrm>
            <a:off x="382385" y="5"/>
            <a:ext cx="8354291" cy="856211"/>
          </a:xfrm>
        </p:spPr>
        <p:txBody>
          <a:bodyPr vert="horz" lIns="0" tIns="0" rIns="0" bIns="0" rtlCol="0" anchor="b" anchorCtr="0">
            <a:normAutofit/>
          </a:bodyPr>
          <a:lstStyle>
            <a:lvl1pPr>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18" name="DOCUMENT ID" hidden="1"/>
          <p:cNvSpPr txBox="1"/>
          <p:nvPr userDrawn="1">
            <p:custDataLst>
              <p:tags r:id="rId11"/>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12"/>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13"/>
            </p:custDataLst>
          </p:nvPr>
        </p:nvPicPr>
        <p:blipFill>
          <a:blip r:embed="rId15"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20" name="Picture 2" descr="C:\Users\t343128\AppData\Local\Microsoft\Windows\Temporary Internet Files\Content.Outlook\1YDSAAA9\Composite Logo Optimus Foundation (2).png"/>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70430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arge 2x(2 and 1)">
    <p:spTree>
      <p:nvGrpSpPr>
        <p:cNvPr id="1" name=""/>
        <p:cNvGrpSpPr/>
        <p:nvPr/>
      </p:nvGrpSpPr>
      <p:grpSpPr>
        <a:xfrm>
          <a:off x="0" y="0"/>
          <a:ext cx="0" cy="0"/>
          <a:chOff x="0" y="0"/>
          <a:chExt cx="0" cy="0"/>
        </a:xfrm>
      </p:grpSpPr>
      <p:sp>
        <p:nvSpPr>
          <p:cNvPr id="4" name="Slide Number Textbox"/>
          <p:cNvSpPr txBox="1"/>
          <p:nvPr userDrawn="1"/>
        </p:nvSpPr>
        <p:spPr>
          <a:xfrm>
            <a:off x="8370916" y="6234552"/>
            <a:ext cx="374073" cy="349135"/>
          </a:xfrm>
          <a:prstGeom prst="rect">
            <a:avLst/>
          </a:prstGeom>
          <a:noFill/>
        </p:spPr>
        <p:txBody>
          <a:bodyPr vert="horz" wrap="square" lIns="0" tIns="0" rIns="0" bIns="0" rtlCol="0" anchor="b">
            <a:noAutofit/>
          </a:bodyPr>
          <a:lstStyle/>
          <a:p>
            <a:pPr algn="r" defTabSz="913762" eaLnBrk="0" hangingPunct="0">
              <a:spcBef>
                <a:spcPct val="50000"/>
              </a:spcBef>
            </a:pPr>
            <a:endParaRPr lang="en-US" sz="600" dirty="0">
              <a:solidFill>
                <a:prstClr val="black"/>
              </a:solidFill>
              <a:latin typeface="Frutiger 55 Roman"/>
            </a:endParaRPr>
          </a:p>
        </p:txBody>
      </p:sp>
      <p:sp>
        <p:nvSpPr>
          <p:cNvPr id="16" name="LAYOUT SOURCE"/>
          <p:cNvSpPr>
            <a:spLocks noGrp="1"/>
          </p:cNvSpPr>
          <p:nvPr>
            <p:ph type="body" idx="21" hasCustomPrompt="1"/>
            <p:custDataLst>
              <p:tags r:id="rId1"/>
            </p:custDataLst>
          </p:nvPr>
        </p:nvSpPr>
        <p:spPr>
          <a:xfrm>
            <a:off x="382385" y="5685908"/>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3" name="LAYOUT BODY"/>
          <p:cNvSpPr>
            <a:spLocks noGrp="1"/>
          </p:cNvSpPr>
          <p:nvPr>
            <p:ph idx="19"/>
            <p:custDataLst>
              <p:tags r:id="rId2"/>
            </p:custDataLst>
          </p:nvPr>
        </p:nvSpPr>
        <p:spPr>
          <a:xfrm>
            <a:off x="382385" y="4015049"/>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LAYOUT HEADER"/>
          <p:cNvSpPr>
            <a:spLocks noGrp="1"/>
          </p:cNvSpPr>
          <p:nvPr>
            <p:ph type="body" idx="26" hasCustomPrompt="1"/>
            <p:custDataLst>
              <p:tags r:id="rId3"/>
            </p:custDataLst>
          </p:nvPr>
        </p:nvSpPr>
        <p:spPr>
          <a:xfrm>
            <a:off x="382385" y="369085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9" name="LAYOUT SOURCE"/>
          <p:cNvSpPr>
            <a:spLocks noGrp="1"/>
          </p:cNvSpPr>
          <p:nvPr>
            <p:ph type="body" idx="24" hasCustomPrompt="1"/>
            <p:custDataLst>
              <p:tags r:id="rId4"/>
            </p:custDataLst>
          </p:nvPr>
        </p:nvSpPr>
        <p:spPr>
          <a:xfrm>
            <a:off x="4688384" y="5685908"/>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8" name="LAYOUT BODY"/>
          <p:cNvSpPr>
            <a:spLocks noGrp="1"/>
          </p:cNvSpPr>
          <p:nvPr>
            <p:ph idx="16"/>
            <p:custDataLst>
              <p:tags r:id="rId5"/>
            </p:custDataLst>
          </p:nvPr>
        </p:nvSpPr>
        <p:spPr>
          <a:xfrm>
            <a:off x="4688384" y="1687492"/>
            <a:ext cx="4031673" cy="4006735"/>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6" name="LAYOUT HEADER"/>
          <p:cNvSpPr>
            <a:spLocks noGrp="1"/>
          </p:cNvSpPr>
          <p:nvPr>
            <p:ph type="body" idx="25" hasCustomPrompt="1"/>
            <p:custDataLst>
              <p:tags r:id="rId6"/>
            </p:custDataLst>
          </p:nvPr>
        </p:nvSpPr>
        <p:spPr>
          <a:xfrm>
            <a:off x="4688384"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7"/>
            </p:custDataLst>
          </p:nvPr>
        </p:nvSpPr>
        <p:spPr>
          <a:xfrm>
            <a:off x="382385" y="3358347"/>
            <a:ext cx="4031673"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8"/>
            </p:custDataLst>
          </p:nvPr>
        </p:nvSpPr>
        <p:spPr>
          <a:xfrm>
            <a:off x="382385" y="1687486"/>
            <a:ext cx="4031673"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LAYOUT HEADER"/>
          <p:cNvSpPr>
            <a:spLocks noGrp="1"/>
          </p:cNvSpPr>
          <p:nvPr>
            <p:ph type="body" idx="14" hasCustomPrompt="1"/>
            <p:custDataLst>
              <p:tags r:id="rId9"/>
            </p:custDataLst>
          </p:nvPr>
        </p:nvSpPr>
        <p:spPr>
          <a:xfrm>
            <a:off x="382385" y="1362364"/>
            <a:ext cx="4031673"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AGE HEADING"/>
          <p:cNvSpPr>
            <a:spLocks noGrp="1"/>
          </p:cNvSpPr>
          <p:nvPr>
            <p:ph type="title" hasCustomPrompt="1"/>
            <p:custDataLst>
              <p:tags r:id="rId10"/>
            </p:custDataLst>
          </p:nvPr>
        </p:nvSpPr>
        <p:spPr>
          <a:xfrm>
            <a:off x="382385" y="5"/>
            <a:ext cx="8354291" cy="856211"/>
          </a:xfrm>
        </p:spPr>
        <p:txBody>
          <a:bodyPr vert="horz" lIns="0" tIns="0" rIns="0" bIns="0" rtlCol="0" anchor="b" anchorCtr="0">
            <a:normAutofit/>
          </a:bodyPr>
          <a:lstStyle>
            <a:lvl1pPr>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17" name="DOCUMENT ID" hidden="1"/>
          <p:cNvSpPr txBox="1"/>
          <p:nvPr userDrawn="1">
            <p:custDataLst>
              <p:tags r:id="rId11"/>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12"/>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13"/>
            </p:custDataLst>
          </p:nvPr>
        </p:nvPicPr>
        <p:blipFill>
          <a:blip r:embed="rId15"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18" name="Picture 2" descr="C:\Users\t343128\AppData\Local\Microsoft\Windows\Temporary Internet Files\Content.Outlook\1YDSAAA9\Composite Logo Optimus Foundation (2).png"/>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38705"/>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Large 3x2">
    <p:spTree>
      <p:nvGrpSpPr>
        <p:cNvPr id="1" name=""/>
        <p:cNvGrpSpPr/>
        <p:nvPr/>
      </p:nvGrpSpPr>
      <p:grpSpPr>
        <a:xfrm>
          <a:off x="0" y="0"/>
          <a:ext cx="0" cy="0"/>
          <a:chOff x="0" y="0"/>
          <a:chExt cx="0" cy="0"/>
        </a:xfrm>
      </p:grpSpPr>
      <p:sp>
        <p:nvSpPr>
          <p:cNvPr id="25" name="LAYOUT SOURCE"/>
          <p:cNvSpPr>
            <a:spLocks noGrp="1"/>
          </p:cNvSpPr>
          <p:nvPr>
            <p:ph type="body" idx="30" hasCustomPrompt="1"/>
            <p:custDataLst>
              <p:tags r:id="rId1"/>
            </p:custDataLst>
          </p:nvPr>
        </p:nvSpPr>
        <p:spPr>
          <a:xfrm>
            <a:off x="6118167" y="5685908"/>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23" name="LAYOUT BODY"/>
          <p:cNvSpPr>
            <a:spLocks noGrp="1"/>
          </p:cNvSpPr>
          <p:nvPr>
            <p:ph idx="28"/>
            <p:custDataLst>
              <p:tags r:id="rId2"/>
            </p:custDataLst>
          </p:nvPr>
        </p:nvSpPr>
        <p:spPr>
          <a:xfrm>
            <a:off x="6118167" y="4015049"/>
            <a:ext cx="2610196"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8" name="LAYOUT HEADER"/>
          <p:cNvSpPr>
            <a:spLocks noGrp="1"/>
          </p:cNvSpPr>
          <p:nvPr>
            <p:ph type="body" idx="35" hasCustomPrompt="1"/>
            <p:custDataLst>
              <p:tags r:id="rId3"/>
            </p:custDataLst>
          </p:nvPr>
        </p:nvSpPr>
        <p:spPr>
          <a:xfrm>
            <a:off x="6118167" y="369085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22" name="LAYOUT SOURCE"/>
          <p:cNvSpPr>
            <a:spLocks noGrp="1"/>
          </p:cNvSpPr>
          <p:nvPr>
            <p:ph type="body" idx="27" hasCustomPrompt="1"/>
            <p:custDataLst>
              <p:tags r:id="rId4"/>
            </p:custDataLst>
          </p:nvPr>
        </p:nvSpPr>
        <p:spPr>
          <a:xfrm>
            <a:off x="3250277" y="5685908"/>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20" name="LAYOUT BODY"/>
          <p:cNvSpPr>
            <a:spLocks noGrp="1"/>
          </p:cNvSpPr>
          <p:nvPr>
            <p:ph idx="25"/>
            <p:custDataLst>
              <p:tags r:id="rId5"/>
            </p:custDataLst>
          </p:nvPr>
        </p:nvSpPr>
        <p:spPr>
          <a:xfrm>
            <a:off x="3250277" y="4015049"/>
            <a:ext cx="2610196"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 name="LAYOUT HEADER"/>
          <p:cNvSpPr>
            <a:spLocks noGrp="1"/>
          </p:cNvSpPr>
          <p:nvPr>
            <p:ph type="body" idx="34" hasCustomPrompt="1"/>
            <p:custDataLst>
              <p:tags r:id="rId6"/>
            </p:custDataLst>
          </p:nvPr>
        </p:nvSpPr>
        <p:spPr>
          <a:xfrm>
            <a:off x="3250277" y="369085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9" name="LAYOUT SOURCE"/>
          <p:cNvSpPr>
            <a:spLocks noGrp="1"/>
          </p:cNvSpPr>
          <p:nvPr>
            <p:ph type="body" idx="24" hasCustomPrompt="1"/>
            <p:custDataLst>
              <p:tags r:id="rId7"/>
            </p:custDataLst>
          </p:nvPr>
        </p:nvSpPr>
        <p:spPr>
          <a:xfrm>
            <a:off x="382386" y="5685908"/>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7" name="LAYOUT BODY"/>
          <p:cNvSpPr>
            <a:spLocks noGrp="1"/>
          </p:cNvSpPr>
          <p:nvPr>
            <p:ph idx="22"/>
            <p:custDataLst>
              <p:tags r:id="rId8"/>
            </p:custDataLst>
          </p:nvPr>
        </p:nvSpPr>
        <p:spPr>
          <a:xfrm>
            <a:off x="382386" y="4015049"/>
            <a:ext cx="2610196"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6" name="LAYOUT HEADER"/>
          <p:cNvSpPr>
            <a:spLocks noGrp="1"/>
          </p:cNvSpPr>
          <p:nvPr>
            <p:ph type="body" idx="33" hasCustomPrompt="1"/>
            <p:custDataLst>
              <p:tags r:id="rId9"/>
            </p:custDataLst>
          </p:nvPr>
        </p:nvSpPr>
        <p:spPr>
          <a:xfrm>
            <a:off x="382386" y="369085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6" name="LAYOUT SOURCE"/>
          <p:cNvSpPr>
            <a:spLocks noGrp="1"/>
          </p:cNvSpPr>
          <p:nvPr>
            <p:ph type="body" idx="21" hasCustomPrompt="1"/>
            <p:custDataLst>
              <p:tags r:id="rId10"/>
            </p:custDataLst>
          </p:nvPr>
        </p:nvSpPr>
        <p:spPr>
          <a:xfrm>
            <a:off x="6118167" y="3358347"/>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13" name="LAYOUT BODY"/>
          <p:cNvSpPr>
            <a:spLocks noGrp="1"/>
          </p:cNvSpPr>
          <p:nvPr>
            <p:ph idx="19"/>
            <p:custDataLst>
              <p:tags r:id="rId11"/>
            </p:custDataLst>
          </p:nvPr>
        </p:nvSpPr>
        <p:spPr>
          <a:xfrm>
            <a:off x="6118167" y="1687486"/>
            <a:ext cx="2610196"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5" name="LAYOUT HEADER"/>
          <p:cNvSpPr>
            <a:spLocks noGrp="1"/>
          </p:cNvSpPr>
          <p:nvPr>
            <p:ph type="body" idx="32" hasCustomPrompt="1"/>
            <p:custDataLst>
              <p:tags r:id="rId12"/>
            </p:custDataLst>
          </p:nvPr>
        </p:nvSpPr>
        <p:spPr>
          <a:xfrm>
            <a:off x="6118167" y="136236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2" name="LAYOUT SOURCE"/>
          <p:cNvSpPr>
            <a:spLocks noGrp="1"/>
          </p:cNvSpPr>
          <p:nvPr>
            <p:ph type="body" idx="18" hasCustomPrompt="1"/>
            <p:custDataLst>
              <p:tags r:id="rId13"/>
            </p:custDataLst>
          </p:nvPr>
        </p:nvSpPr>
        <p:spPr>
          <a:xfrm>
            <a:off x="3250277" y="3358347"/>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8" name="LAYOUT BODY"/>
          <p:cNvSpPr>
            <a:spLocks noGrp="1"/>
          </p:cNvSpPr>
          <p:nvPr>
            <p:ph idx="16"/>
            <p:custDataLst>
              <p:tags r:id="rId14"/>
            </p:custDataLst>
          </p:nvPr>
        </p:nvSpPr>
        <p:spPr>
          <a:xfrm>
            <a:off x="3250277" y="1687486"/>
            <a:ext cx="2610196"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4" name="LAYOUT HEADER"/>
          <p:cNvSpPr>
            <a:spLocks noGrp="1"/>
          </p:cNvSpPr>
          <p:nvPr>
            <p:ph type="body" idx="31" hasCustomPrompt="1"/>
            <p:custDataLst>
              <p:tags r:id="rId15"/>
            </p:custDataLst>
          </p:nvPr>
        </p:nvSpPr>
        <p:spPr>
          <a:xfrm>
            <a:off x="3250277" y="136236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16"/>
            </p:custDataLst>
          </p:nvPr>
        </p:nvSpPr>
        <p:spPr>
          <a:xfrm>
            <a:off x="382386" y="3358347"/>
            <a:ext cx="2610196" cy="174567"/>
          </a:xfrm>
          <a:noFill/>
        </p:spPr>
        <p:txBody>
          <a:bodyPr lIns="0" tIns="49820" rIns="0" bIns="0" anchor="b">
            <a:noAutofit/>
          </a:bodyPr>
          <a:lstStyle>
            <a:lvl1pPr marL="0" indent="0">
              <a:buNone/>
              <a:defRPr sz="1100" b="0"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Source:</a:t>
            </a:r>
          </a:p>
        </p:txBody>
      </p:sp>
      <p:sp>
        <p:nvSpPr>
          <p:cNvPr id="3" name="LAYOUT BODY"/>
          <p:cNvSpPr>
            <a:spLocks noGrp="1"/>
          </p:cNvSpPr>
          <p:nvPr>
            <p:ph idx="1"/>
            <p:custDataLst>
              <p:tags r:id="rId17"/>
            </p:custDataLst>
          </p:nvPr>
        </p:nvSpPr>
        <p:spPr>
          <a:xfrm>
            <a:off x="382386" y="1687486"/>
            <a:ext cx="2610196" cy="1670858"/>
          </a:xfrm>
          <a:noFill/>
        </p:spPr>
        <p:txBody>
          <a:bodyPr lIns="0" tIns="0" rIns="0" bIns="0">
            <a:noAutofit/>
          </a:bodyPr>
          <a:lstStyle>
            <a:lvl1pPr marL="217674" indent="-217674">
              <a:buClr>
                <a:schemeClr val="tx2"/>
              </a:buClr>
              <a:buSzPct val="100000"/>
              <a:buFont typeface="Symbol" pitchFamily="18" charset="2"/>
              <a:buChar char="·"/>
              <a:defRPr sz="1600">
                <a:latin typeface="Frutiger 55 Roman"/>
              </a:defRPr>
            </a:lvl1pPr>
            <a:lvl2pPr marL="413864" indent="-209095">
              <a:tabLst/>
              <a:defRPr sz="1500">
                <a:latin typeface="Frutiger 55 Roman"/>
              </a:defRPr>
            </a:lvl2pPr>
            <a:lvl3pPr marL="625841" indent="-206215">
              <a:buFont typeface="Arial" pitchFamily="34" charset="0"/>
              <a:buChar char="–"/>
              <a:defRPr sz="1500">
                <a:latin typeface="Frutiger 55 Roman"/>
              </a:defRPr>
            </a:lvl3pPr>
            <a:lvl4pPr marL="830609" indent="-204770">
              <a:buSzPct val="84000"/>
              <a:defRPr sz="1500">
                <a:latin typeface="Frutiger 55 Roman"/>
              </a:defRPr>
            </a:lvl4pPr>
            <a:lvl5pPr marL="1046564" indent="-227765">
              <a:buSzPct val="84000"/>
              <a:buFont typeface="Arial" pitchFamily="34" charset="0"/>
              <a:buChar char="–"/>
              <a:defRPr sz="1500">
                <a:latin typeface="Frutiger 55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3" name="LAYOUT HEADER"/>
          <p:cNvSpPr>
            <a:spLocks noGrp="1"/>
          </p:cNvSpPr>
          <p:nvPr>
            <p:ph type="body" idx="14" hasCustomPrompt="1"/>
            <p:custDataLst>
              <p:tags r:id="rId18"/>
            </p:custDataLst>
          </p:nvPr>
        </p:nvSpPr>
        <p:spPr>
          <a:xfrm>
            <a:off x="382386" y="1362364"/>
            <a:ext cx="2610196" cy="323273"/>
          </a:xfrm>
          <a:noFill/>
        </p:spPr>
        <p:txBody>
          <a:bodyPr lIns="0" tIns="0" rIns="0" bIns="33214" anchor="t" anchorCtr="0">
            <a:noAutofit/>
          </a:bodyPr>
          <a:lstStyle>
            <a:lvl1pPr marL="0" indent="0">
              <a:buNone/>
              <a:defRPr sz="1600" b="1" baseline="0">
                <a:solidFill>
                  <a:schemeClr val="tx1"/>
                </a:solidFill>
                <a:latin typeface="Frutiger 55 Roman"/>
              </a:defRPr>
            </a:lvl1pPr>
            <a:lvl2pPr marL="456683" indent="0">
              <a:buNone/>
              <a:defRPr sz="2000" b="1"/>
            </a:lvl2pPr>
            <a:lvl3pPr marL="913365" indent="0">
              <a:buNone/>
              <a:defRPr sz="1800" b="1"/>
            </a:lvl3pPr>
            <a:lvl4pPr marL="1370047" indent="0">
              <a:buNone/>
              <a:defRPr sz="1600" b="1"/>
            </a:lvl4pPr>
            <a:lvl5pPr marL="1826727" indent="0">
              <a:buNone/>
              <a:defRPr sz="1600" b="1"/>
            </a:lvl5pPr>
            <a:lvl6pPr marL="2283409" indent="0">
              <a:buNone/>
              <a:defRPr sz="1600" b="1"/>
            </a:lvl6pPr>
            <a:lvl7pPr marL="2740091" indent="0">
              <a:buNone/>
              <a:defRPr sz="1600" b="1"/>
            </a:lvl7pPr>
            <a:lvl8pPr marL="3196772" indent="0">
              <a:buNone/>
              <a:defRPr sz="1600" b="1"/>
            </a:lvl8pPr>
            <a:lvl9pPr marL="3653455" indent="0">
              <a:buNone/>
              <a:defRPr sz="1600" b="1"/>
            </a:lvl9pPr>
          </a:lstStyle>
          <a:p>
            <a:pPr lvl="0"/>
            <a:r>
              <a:rPr lang="en-US" dirty="0" smtClean="0"/>
              <a:t>&lt;&lt;Layout heading&gt;&gt;</a:t>
            </a:r>
          </a:p>
        </p:txBody>
      </p:sp>
      <p:cxnSp>
        <p:nvCxnSpPr>
          <p:cNvPr id="7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AGE HEADING"/>
          <p:cNvSpPr>
            <a:spLocks noGrp="1"/>
          </p:cNvSpPr>
          <p:nvPr>
            <p:ph type="title" hasCustomPrompt="1"/>
            <p:custDataLst>
              <p:tags r:id="rId19"/>
            </p:custDataLst>
          </p:nvPr>
        </p:nvSpPr>
        <p:spPr>
          <a:xfrm>
            <a:off x="382385" y="5"/>
            <a:ext cx="8354291" cy="856211"/>
          </a:xfrm>
        </p:spPr>
        <p:txBody>
          <a:bodyPr vert="horz" lIns="0" tIns="0" rIns="0" bIns="0" rtlCol="0" anchor="b" anchorCtr="0">
            <a:normAutofit/>
          </a:bodyPr>
          <a:lstStyle>
            <a:lvl1pPr>
              <a:defRPr lang="en-US" sz="2900" b="0" baseline="0" dirty="0">
                <a:latin typeface="Frutiger 45 Light"/>
                <a:ea typeface="Arial Unicode MS" pitchFamily="34" charset="-128"/>
              </a:defRPr>
            </a:lvl1pPr>
          </a:lstStyle>
          <a:p>
            <a:pPr lvl="0">
              <a:lnSpc>
                <a:spcPct val="85000"/>
              </a:lnSpc>
            </a:pPr>
            <a:r>
              <a:rPr lang="en-US" dirty="0" smtClean="0"/>
              <a:t>&lt;&lt;Page heading&gt;&gt;</a:t>
            </a:r>
            <a:endParaRPr lang="en-US" dirty="0"/>
          </a:p>
        </p:txBody>
      </p:sp>
      <p:sp>
        <p:nvSpPr>
          <p:cNvPr id="26" name="DOCUMENT ID" hidden="1"/>
          <p:cNvSpPr txBox="1"/>
          <p:nvPr userDrawn="1">
            <p:custDataLst>
              <p:tags r:id="rId20"/>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21"/>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6" name="Picture 5"/>
          <p:cNvPicPr>
            <a:picLocks noChangeAspect="1"/>
          </p:cNvPicPr>
          <p:nvPr userDrawn="1">
            <p:custDataLst>
              <p:tags r:id="rId22"/>
            </p:custDataLst>
          </p:nvPr>
        </p:nvPicPr>
        <p:blipFill>
          <a:blip r:embed="rId24"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27" name="Picture 2" descr="C:\Users\t343128\AppData\Local\Microsoft\Windows\Temporary Internet Files\Content.Outlook\1YDSAAA9\Composite Logo Optimus Foundation (2).png"/>
          <p:cNvPicPr>
            <a:picLocks noChangeAspect="1" noChangeArrowheads="1"/>
          </p:cNvPicPr>
          <p:nvPr userDrawn="1"/>
        </p:nvPicPr>
        <p:blipFill>
          <a:blip r:embed="rId25"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674633"/>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OCUMENT ID" hidden="1"/>
          <p:cNvSpPr txBox="1"/>
          <p:nvPr userDrawn="1">
            <p:custDataLst>
              <p:tags r:id="rId1"/>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2"/>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5" name="Picture 4"/>
          <p:cNvPicPr>
            <a:picLocks noChangeAspect="1"/>
          </p:cNvPicPr>
          <p:nvPr userDrawn="1">
            <p:custDataLst>
              <p:tags r:id="rId3"/>
            </p:custDataLst>
          </p:nvPr>
        </p:nvPicPr>
        <p:blipFill>
          <a:blip r:embed="rId5"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7" name="Picture 2" descr="C:\Users\t343128\AppData\Local\Microsoft\Windows\Temporary Internet Files\Content.Outlook\1YDSAAA9\Composite Logo Optimus Foundation (2).png"/>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0245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5399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06"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06"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0433686"/>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Contact Page" preserve="1" userDrawn="1">
  <p:cSld name="Contact Page">
    <p:spTree>
      <p:nvGrpSpPr>
        <p:cNvPr id="1" name=""/>
        <p:cNvGrpSpPr/>
        <p:nvPr/>
      </p:nvGrpSpPr>
      <p:grpSpPr>
        <a:xfrm>
          <a:off x="0" y="0"/>
          <a:ext cx="0" cy="0"/>
          <a:chOff x="0" y="0"/>
          <a:chExt cx="0" cy="0"/>
        </a:xfrm>
      </p:grpSpPr>
      <p:sp>
        <p:nvSpPr>
          <p:cNvPr id="3" name="Slide Number Textbox"/>
          <p:cNvSpPr txBox="1"/>
          <p:nvPr userDrawn="1"/>
        </p:nvSpPr>
        <p:spPr>
          <a:xfrm>
            <a:off x="8370916" y="6234552"/>
            <a:ext cx="374073" cy="349135"/>
          </a:xfrm>
          <a:prstGeom prst="rect">
            <a:avLst/>
          </a:prstGeom>
          <a:noFill/>
        </p:spPr>
        <p:txBody>
          <a:bodyPr vert="horz" wrap="square" lIns="0" tIns="0" rIns="0" bIns="0" rtlCol="0" anchor="b">
            <a:noAutofit/>
          </a:bodyPr>
          <a:lstStyle/>
          <a:p>
            <a:pPr algn="r" defTabSz="913762" eaLnBrk="0" hangingPunct="0">
              <a:spcBef>
                <a:spcPct val="50000"/>
              </a:spcBef>
            </a:pPr>
            <a:endParaRPr lang="en-US" sz="600" dirty="0">
              <a:solidFill>
                <a:prstClr val="black"/>
              </a:solidFill>
              <a:latin typeface="Frutiger 55 Roman"/>
            </a:endParaRPr>
          </a:p>
        </p:txBody>
      </p:sp>
      <p:cxnSp>
        <p:nvCxnSpPr>
          <p:cNvPr id="65"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AGE HEADING"/>
          <p:cNvSpPr>
            <a:spLocks noGrp="1"/>
          </p:cNvSpPr>
          <p:nvPr>
            <p:ph type="title" hasCustomPrompt="1"/>
            <p:custDataLst>
              <p:tags r:id="rId1"/>
            </p:custDataLst>
          </p:nvPr>
        </p:nvSpPr>
        <p:spPr>
          <a:xfrm>
            <a:off x="382385" y="5"/>
            <a:ext cx="8354291" cy="856211"/>
          </a:xfrm>
        </p:spPr>
        <p:txBody>
          <a:bodyPr vert="horz" lIns="0" tIns="0" rIns="0" bIns="0" rtlCol="0" anchor="b" anchorCtr="0">
            <a:normAutofit/>
          </a:bodyPr>
          <a:lstStyle>
            <a:lvl1pPr>
              <a:lnSpc>
                <a:spcPts val="2909"/>
              </a:lnSpc>
              <a:defRPr lang="en-US" sz="2900" b="0" baseline="0" dirty="0">
                <a:latin typeface="Frutiger 45 Light"/>
                <a:ea typeface="Arial Unicode MS" pitchFamily="34" charset="-128"/>
              </a:defRPr>
            </a:lvl1pPr>
          </a:lstStyle>
          <a:p>
            <a:pPr lvl="0">
              <a:lnSpc>
                <a:spcPct val="85000"/>
              </a:lnSpc>
            </a:pPr>
            <a:r>
              <a:rPr lang="en-US" dirty="0" err="1" smtClean="0"/>
              <a:t>Kontaktinformation</a:t>
            </a:r>
            <a:endParaRPr lang="en-US" dirty="0"/>
          </a:p>
        </p:txBody>
      </p:sp>
      <p:sp>
        <p:nvSpPr>
          <p:cNvPr id="7" name="DOCUMENT ID" hidden="1"/>
          <p:cNvSpPr txBox="1"/>
          <p:nvPr userDrawn="1">
            <p:custDataLst>
              <p:tags r:id="rId2"/>
            </p:custDataLst>
          </p:nvPr>
        </p:nvSpPr>
        <p:spPr>
          <a:xfrm>
            <a:off x="2088977" y="382394"/>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r>
              <a:rPr lang="de-CH" dirty="0" smtClean="0"/>
              <a:t>UBSPROD\t142235 [</a:t>
            </a:r>
            <a:r>
              <a:rPr lang="de-CH" dirty="0" err="1" smtClean="0"/>
              <a:t>printed</a:t>
            </a:r>
            <a:r>
              <a:rPr lang="de-CH" dirty="0" smtClean="0"/>
              <a:t>: ____] [</a:t>
            </a:r>
            <a:r>
              <a:rPr lang="de-CH" dirty="0" err="1" smtClean="0"/>
              <a:t>saved</a:t>
            </a:r>
            <a:r>
              <a:rPr lang="de-CH" dirty="0" smtClean="0"/>
              <a:t>: ____] Presentation2 </a:t>
            </a:r>
          </a:p>
        </p:txBody>
      </p:sp>
      <p:sp>
        <p:nvSpPr>
          <p:cNvPr id="2" name="DraftStamp" hidden="1"/>
          <p:cNvSpPr txBox="1"/>
          <p:nvPr userDrawn="1">
            <p:custDataLst>
              <p:tags r:id="rId3"/>
            </p:custDataLst>
          </p:nvPr>
        </p:nvSpPr>
        <p:spPr>
          <a:xfrm>
            <a:off x="382385" y="230909"/>
            <a:ext cx="981364" cy="300182"/>
          </a:xfrm>
          <a:prstGeom prst="rect">
            <a:avLst/>
          </a:prstGeom>
          <a:noFill/>
        </p:spPr>
        <p:txBody>
          <a:bodyPr vert="horz" wrap="none" lIns="0" tIns="0" rIns="0" bIns="0" rtlCol="0" anchor="b">
            <a:noAutofit/>
          </a:bodyPr>
          <a:lstStyle/>
          <a:p>
            <a:pPr defTabSz="913762" eaLnBrk="0" hangingPunct="0"/>
            <a:r>
              <a:rPr lang="de-CH" sz="2200" b="1" smtClean="0">
                <a:solidFill>
                  <a:srgbClr val="E60000"/>
                </a:solidFill>
                <a:latin typeface="Frutiger 55 Roman"/>
              </a:rPr>
              <a:t>Draft</a:t>
            </a:r>
            <a:endParaRPr lang="de-CH" sz="2200" b="1" dirty="0">
              <a:solidFill>
                <a:srgbClr val="E60000"/>
              </a:solidFill>
              <a:latin typeface="Frutiger 55 Roman"/>
            </a:endParaRPr>
          </a:p>
        </p:txBody>
      </p:sp>
      <p:pic>
        <p:nvPicPr>
          <p:cNvPr id="5" name="Picture 4"/>
          <p:cNvPicPr>
            <a:picLocks noChangeAspect="1"/>
          </p:cNvPicPr>
          <p:nvPr userDrawn="1">
            <p:custDataLst>
              <p:tags r:id="rId4"/>
            </p:custDataLst>
          </p:nvPr>
        </p:nvPicPr>
        <p:blipFill>
          <a:blip r:embed="rId6" cstate="screen">
            <a:extLst>
              <a:ext uri="{28A0092B-C50C-407E-A947-70E740481C1C}">
                <a14:useLocalDpi xmlns:a14="http://schemas.microsoft.com/office/drawing/2010/main"/>
              </a:ext>
            </a:extLst>
          </a:blip>
          <a:stretch>
            <a:fillRect/>
          </a:stretch>
        </p:blipFill>
        <p:spPr>
          <a:xfrm>
            <a:off x="389666" y="6354330"/>
            <a:ext cx="791615" cy="289316"/>
          </a:xfrm>
          <a:prstGeom prst="rect">
            <a:avLst/>
          </a:prstGeom>
        </p:spPr>
      </p:pic>
      <p:pic>
        <p:nvPicPr>
          <p:cNvPr id="8" name="Picture 2" descr="C:\Users\t343128\AppData\Local\Microsoft\Windows\Temporary Internet Files\Content.Outlook\1YDSAAA9\Composite Logo Optimus Foundation (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95539" y="6309323"/>
            <a:ext cx="1632228" cy="37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71249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666875"/>
            <a:ext cx="3954462"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00" y="1666875"/>
            <a:ext cx="395446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xfrm>
            <a:off x="719138" y="6546850"/>
            <a:ext cx="1512887" cy="230188"/>
          </a:xfrm>
          <a:prstGeom prst="rect">
            <a:avLst/>
          </a:prstGeom>
          <a:ln/>
        </p:spPr>
        <p:txBody>
          <a:bodyPr/>
          <a:lstStyle>
            <a:lvl1pPr>
              <a:defRPr/>
            </a:lvl1pPr>
          </a:lstStyle>
          <a:p>
            <a:pPr defTabSz="914036" fontAlgn="auto">
              <a:spcBef>
                <a:spcPts val="0"/>
              </a:spcBef>
              <a:spcAft>
                <a:spcPts val="0"/>
              </a:spcAft>
              <a:defRPr/>
            </a:pPr>
            <a:endParaRPr lang="en-US">
              <a:solidFill>
                <a:prstClr val="black"/>
              </a:solidFill>
              <a:latin typeface="Frutiger 55 Roman"/>
            </a:endParaRPr>
          </a:p>
        </p:txBody>
      </p:sp>
      <p:sp>
        <p:nvSpPr>
          <p:cNvPr id="6" name="Rectangle 6"/>
          <p:cNvSpPr>
            <a:spLocks noGrp="1" noChangeArrowheads="1"/>
          </p:cNvSpPr>
          <p:nvPr>
            <p:ph type="sldNum" sz="quarter" idx="11"/>
          </p:nvPr>
        </p:nvSpPr>
        <p:spPr>
          <a:xfrm>
            <a:off x="7273925" y="6545263"/>
            <a:ext cx="1511300" cy="231775"/>
          </a:xfrm>
          <a:prstGeom prst="rect">
            <a:avLst/>
          </a:prstGeom>
          <a:ln/>
        </p:spPr>
        <p:txBody>
          <a:bodyPr/>
          <a:lstStyle>
            <a:lvl1pPr>
              <a:defRPr/>
            </a:lvl1pPr>
          </a:lstStyle>
          <a:p>
            <a:pPr defTabSz="914036" fontAlgn="auto">
              <a:spcBef>
                <a:spcPts val="0"/>
              </a:spcBef>
              <a:spcAft>
                <a:spcPts val="0"/>
              </a:spcAft>
              <a:defRPr/>
            </a:pPr>
            <a:fld id="{C98B5B03-8E91-4F27-A220-260D32268647}" type="slidenum">
              <a:rPr lang="en-US">
                <a:solidFill>
                  <a:prstClr val="black"/>
                </a:solidFill>
                <a:latin typeface="Frutiger 55 Roman"/>
              </a:rPr>
              <a:pPr defTabSz="914036" fontAlgn="auto">
                <a:spcBef>
                  <a:spcPts val="0"/>
                </a:spcBef>
                <a:spcAft>
                  <a:spcPts val="0"/>
                </a:spcAft>
                <a:defRPr/>
              </a:pPr>
              <a:t>‹#›</a:t>
            </a:fld>
            <a:endParaRPr lang="en-US">
              <a:solidFill>
                <a:prstClr val="black"/>
              </a:solidFill>
              <a:latin typeface="Frutiger 55 Roman"/>
            </a:endParaRPr>
          </a:p>
        </p:txBody>
      </p:sp>
    </p:spTree>
    <p:extLst>
      <p:ext uri="{BB962C8B-B14F-4D97-AF65-F5344CB8AC3E}">
        <p14:creationId xmlns:p14="http://schemas.microsoft.com/office/powerpoint/2010/main" val="412490560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6" indent="0" algn="ctr">
              <a:buNone/>
              <a:defRPr>
                <a:solidFill>
                  <a:schemeClr val="tx1">
                    <a:tint val="75000"/>
                  </a:schemeClr>
                </a:solidFill>
              </a:defRPr>
            </a:lvl2pPr>
            <a:lvl3pPr marL="914036" indent="0" algn="ctr">
              <a:buNone/>
              <a:defRPr>
                <a:solidFill>
                  <a:schemeClr val="tx1">
                    <a:tint val="75000"/>
                  </a:schemeClr>
                </a:solidFill>
              </a:defRPr>
            </a:lvl3pPr>
            <a:lvl4pPr marL="1371052" indent="0" algn="ctr">
              <a:buNone/>
              <a:defRPr>
                <a:solidFill>
                  <a:schemeClr val="tx1">
                    <a:tint val="75000"/>
                  </a:schemeClr>
                </a:solidFill>
              </a:defRPr>
            </a:lvl4pPr>
            <a:lvl5pPr marL="1828068" indent="0" algn="ctr">
              <a:buNone/>
              <a:defRPr>
                <a:solidFill>
                  <a:schemeClr val="tx1">
                    <a:tint val="75000"/>
                  </a:schemeClr>
                </a:solidFill>
              </a:defRPr>
            </a:lvl5pPr>
            <a:lvl6pPr marL="2285084" indent="0" algn="ctr">
              <a:buNone/>
              <a:defRPr>
                <a:solidFill>
                  <a:schemeClr val="tx1">
                    <a:tint val="75000"/>
                  </a:schemeClr>
                </a:solidFill>
              </a:defRPr>
            </a:lvl6pPr>
            <a:lvl7pPr marL="2742104" indent="0" algn="ctr">
              <a:buNone/>
              <a:defRPr>
                <a:solidFill>
                  <a:schemeClr val="tx1">
                    <a:tint val="75000"/>
                  </a:schemeClr>
                </a:solidFill>
              </a:defRPr>
            </a:lvl7pPr>
            <a:lvl8pPr marL="3199120" indent="0" algn="ctr">
              <a:buNone/>
              <a:defRPr>
                <a:solidFill>
                  <a:schemeClr val="tx1">
                    <a:tint val="75000"/>
                  </a:schemeClr>
                </a:solidFill>
              </a:defRPr>
            </a:lvl8pPr>
            <a:lvl9pPr marL="3656136" indent="0" algn="ctr">
              <a:buNone/>
              <a:defRPr>
                <a:solidFill>
                  <a:schemeClr val="tx1">
                    <a:tint val="75000"/>
                  </a:schemeClr>
                </a:solidFill>
              </a:defRPr>
            </a:lvl9pPr>
          </a:lstStyle>
          <a:p>
            <a:r>
              <a:rPr lang="en-US" smtClean="0"/>
              <a:t>Click to edit Master subtitle style</a:t>
            </a:r>
            <a:endParaRPr lang="de-CH"/>
          </a:p>
        </p:txBody>
      </p:sp>
      <p:sp>
        <p:nvSpPr>
          <p:cNvPr id="4" name="Date Placeholder 3"/>
          <p:cNvSpPr>
            <a:spLocks noGrp="1"/>
          </p:cNvSpPr>
          <p:nvPr>
            <p:ph type="dt" sz="half" idx="10"/>
          </p:nvPr>
        </p:nvSpPr>
        <p:spPr/>
        <p:txBody>
          <a:bodyPr/>
          <a:lstStyle/>
          <a:p>
            <a:endParaRPr lang="de-CH">
              <a:solidFill>
                <a:prstClr val="black">
                  <a:tint val="75000"/>
                </a:prstClr>
              </a:solidFill>
            </a:endParaRPr>
          </a:p>
        </p:txBody>
      </p:sp>
      <p:sp>
        <p:nvSpPr>
          <p:cNvPr id="5" name="Footer Placeholder 4"/>
          <p:cNvSpPr>
            <a:spLocks noGrp="1"/>
          </p:cNvSpPr>
          <p:nvPr>
            <p:ph type="ftr" sz="quarter" idx="11"/>
          </p:nvPr>
        </p:nvSpPr>
        <p:spPr/>
        <p:txBody>
          <a:bodyPr/>
          <a:lstStyle/>
          <a:p>
            <a:endParaRPr lang="de-CH">
              <a:solidFill>
                <a:prstClr val="black">
                  <a:tint val="75000"/>
                </a:prstClr>
              </a:solidFill>
            </a:endParaRPr>
          </a:p>
        </p:txBody>
      </p:sp>
      <p:sp>
        <p:nvSpPr>
          <p:cNvPr id="6" name="Slide Number Placeholder 5"/>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9989072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endParaRPr lang="de-CH">
              <a:solidFill>
                <a:prstClr val="black">
                  <a:tint val="75000"/>
                </a:prstClr>
              </a:solidFill>
            </a:endParaRPr>
          </a:p>
        </p:txBody>
      </p:sp>
      <p:sp>
        <p:nvSpPr>
          <p:cNvPr id="5" name="Footer Placeholder 4"/>
          <p:cNvSpPr>
            <a:spLocks noGrp="1"/>
          </p:cNvSpPr>
          <p:nvPr>
            <p:ph type="ftr" sz="quarter" idx="11"/>
          </p:nvPr>
        </p:nvSpPr>
        <p:spPr/>
        <p:txBody>
          <a:bodyPr/>
          <a:lstStyle/>
          <a:p>
            <a:endParaRPr lang="de-CH">
              <a:solidFill>
                <a:prstClr val="black">
                  <a:tint val="75000"/>
                </a:prstClr>
              </a:solidFill>
            </a:endParaRPr>
          </a:p>
        </p:txBody>
      </p:sp>
      <p:sp>
        <p:nvSpPr>
          <p:cNvPr id="6" name="Slide Number Placeholder 5"/>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
        <p:nvSpPr>
          <p:cNvPr id="7"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Tree>
    <p:extLst>
      <p:ext uri="{BB962C8B-B14F-4D97-AF65-F5344CB8AC3E}">
        <p14:creationId xmlns:p14="http://schemas.microsoft.com/office/powerpoint/2010/main" val="2222944454"/>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16" indent="0">
              <a:buNone/>
              <a:defRPr sz="1800">
                <a:solidFill>
                  <a:schemeClr val="tx1">
                    <a:tint val="75000"/>
                  </a:schemeClr>
                </a:solidFill>
              </a:defRPr>
            </a:lvl2pPr>
            <a:lvl3pPr marL="914036" indent="0">
              <a:buNone/>
              <a:defRPr sz="1600">
                <a:solidFill>
                  <a:schemeClr val="tx1">
                    <a:tint val="75000"/>
                  </a:schemeClr>
                </a:solidFill>
              </a:defRPr>
            </a:lvl3pPr>
            <a:lvl4pPr marL="1371052" indent="0">
              <a:buNone/>
              <a:defRPr sz="1400">
                <a:solidFill>
                  <a:schemeClr val="tx1">
                    <a:tint val="75000"/>
                  </a:schemeClr>
                </a:solidFill>
              </a:defRPr>
            </a:lvl4pPr>
            <a:lvl5pPr marL="1828068" indent="0">
              <a:buNone/>
              <a:defRPr sz="1400">
                <a:solidFill>
                  <a:schemeClr val="tx1">
                    <a:tint val="75000"/>
                  </a:schemeClr>
                </a:solidFill>
              </a:defRPr>
            </a:lvl5pPr>
            <a:lvl6pPr marL="2285084" indent="0">
              <a:buNone/>
              <a:defRPr sz="1400">
                <a:solidFill>
                  <a:schemeClr val="tx1">
                    <a:tint val="75000"/>
                  </a:schemeClr>
                </a:solidFill>
              </a:defRPr>
            </a:lvl6pPr>
            <a:lvl7pPr marL="2742104" indent="0">
              <a:buNone/>
              <a:defRPr sz="1400">
                <a:solidFill>
                  <a:schemeClr val="tx1">
                    <a:tint val="75000"/>
                  </a:schemeClr>
                </a:solidFill>
              </a:defRPr>
            </a:lvl7pPr>
            <a:lvl8pPr marL="3199120" indent="0">
              <a:buNone/>
              <a:defRPr sz="1400">
                <a:solidFill>
                  <a:schemeClr val="tx1">
                    <a:tint val="75000"/>
                  </a:schemeClr>
                </a:solidFill>
              </a:defRPr>
            </a:lvl8pPr>
            <a:lvl9pPr marL="365613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de-CH">
              <a:solidFill>
                <a:prstClr val="black">
                  <a:tint val="75000"/>
                </a:prstClr>
              </a:solidFill>
            </a:endParaRPr>
          </a:p>
        </p:txBody>
      </p:sp>
      <p:sp>
        <p:nvSpPr>
          <p:cNvPr id="5" name="Footer Placeholder 4"/>
          <p:cNvSpPr>
            <a:spLocks noGrp="1"/>
          </p:cNvSpPr>
          <p:nvPr>
            <p:ph type="ftr" sz="quarter" idx="11"/>
          </p:nvPr>
        </p:nvSpPr>
        <p:spPr/>
        <p:txBody>
          <a:bodyPr/>
          <a:lstStyle/>
          <a:p>
            <a:endParaRPr lang="de-CH">
              <a:solidFill>
                <a:prstClr val="black">
                  <a:tint val="75000"/>
                </a:prstClr>
              </a:solidFill>
            </a:endParaRPr>
          </a:p>
        </p:txBody>
      </p:sp>
      <p:sp>
        <p:nvSpPr>
          <p:cNvPr id="6" name="Slide Number Placeholder 5"/>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365186267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e Placeholder 4"/>
          <p:cNvSpPr>
            <a:spLocks noGrp="1"/>
          </p:cNvSpPr>
          <p:nvPr>
            <p:ph type="dt" sz="half" idx="10"/>
          </p:nvPr>
        </p:nvSpPr>
        <p:spPr/>
        <p:txBody>
          <a:bodyPr/>
          <a:lstStyle/>
          <a:p>
            <a:endParaRPr lang="de-CH">
              <a:solidFill>
                <a:prstClr val="black">
                  <a:tint val="75000"/>
                </a:prstClr>
              </a:solidFill>
            </a:endParaRPr>
          </a:p>
        </p:txBody>
      </p:sp>
      <p:sp>
        <p:nvSpPr>
          <p:cNvPr id="6" name="Footer Placeholder 5"/>
          <p:cNvSpPr>
            <a:spLocks noGrp="1"/>
          </p:cNvSpPr>
          <p:nvPr>
            <p:ph type="ftr" sz="quarter" idx="11"/>
          </p:nvPr>
        </p:nvSpPr>
        <p:spPr/>
        <p:txBody>
          <a:bodyPr/>
          <a:lstStyle/>
          <a:p>
            <a:endParaRPr lang="de-CH">
              <a:solidFill>
                <a:prstClr val="black">
                  <a:tint val="75000"/>
                </a:prstClr>
              </a:solidFill>
            </a:endParaRPr>
          </a:p>
        </p:txBody>
      </p:sp>
      <p:sp>
        <p:nvSpPr>
          <p:cNvPr id="7" name="Slide Number Placeholder 6"/>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40951157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8" indent="0">
              <a:buNone/>
              <a:defRPr sz="1600" b="1"/>
            </a:lvl5pPr>
            <a:lvl6pPr marL="2285084" indent="0">
              <a:buNone/>
              <a:defRPr sz="1600" b="1"/>
            </a:lvl6pPr>
            <a:lvl7pPr marL="2742104" indent="0">
              <a:buNone/>
              <a:defRPr sz="1600" b="1"/>
            </a:lvl7pPr>
            <a:lvl8pPr marL="3199120" indent="0">
              <a:buNone/>
              <a:defRPr sz="1600" b="1"/>
            </a:lvl8pPr>
            <a:lvl9pPr marL="36561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016" indent="0">
              <a:buNone/>
              <a:defRPr sz="2000" b="1"/>
            </a:lvl2pPr>
            <a:lvl3pPr marL="914036" indent="0">
              <a:buNone/>
              <a:defRPr sz="1800" b="1"/>
            </a:lvl3pPr>
            <a:lvl4pPr marL="1371052" indent="0">
              <a:buNone/>
              <a:defRPr sz="1600" b="1"/>
            </a:lvl4pPr>
            <a:lvl5pPr marL="1828068" indent="0">
              <a:buNone/>
              <a:defRPr sz="1600" b="1"/>
            </a:lvl5pPr>
            <a:lvl6pPr marL="2285084" indent="0">
              <a:buNone/>
              <a:defRPr sz="1600" b="1"/>
            </a:lvl6pPr>
            <a:lvl7pPr marL="2742104" indent="0">
              <a:buNone/>
              <a:defRPr sz="1600" b="1"/>
            </a:lvl7pPr>
            <a:lvl8pPr marL="3199120" indent="0">
              <a:buNone/>
              <a:defRPr sz="1600" b="1"/>
            </a:lvl8pPr>
            <a:lvl9pPr marL="36561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p:txBody>
          <a:bodyPr/>
          <a:lstStyle/>
          <a:p>
            <a:endParaRPr lang="de-CH">
              <a:solidFill>
                <a:prstClr val="black">
                  <a:tint val="75000"/>
                </a:prstClr>
              </a:solidFill>
            </a:endParaRPr>
          </a:p>
        </p:txBody>
      </p:sp>
      <p:sp>
        <p:nvSpPr>
          <p:cNvPr id="8" name="Footer Placeholder 7"/>
          <p:cNvSpPr>
            <a:spLocks noGrp="1"/>
          </p:cNvSpPr>
          <p:nvPr>
            <p:ph type="ftr" sz="quarter" idx="11"/>
          </p:nvPr>
        </p:nvSpPr>
        <p:spPr/>
        <p:txBody>
          <a:bodyPr/>
          <a:lstStyle/>
          <a:p>
            <a:endParaRPr lang="de-CH">
              <a:solidFill>
                <a:prstClr val="black">
                  <a:tint val="75000"/>
                </a:prstClr>
              </a:solidFill>
            </a:endParaRPr>
          </a:p>
        </p:txBody>
      </p:sp>
      <p:sp>
        <p:nvSpPr>
          <p:cNvPr id="9" name="Slide Number Placeholder 8"/>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9203559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Date Placeholder 2"/>
          <p:cNvSpPr>
            <a:spLocks noGrp="1"/>
          </p:cNvSpPr>
          <p:nvPr>
            <p:ph type="dt" sz="half" idx="10"/>
          </p:nvPr>
        </p:nvSpPr>
        <p:spPr/>
        <p:txBody>
          <a:bodyPr/>
          <a:lstStyle/>
          <a:p>
            <a:endParaRPr lang="de-CH">
              <a:solidFill>
                <a:prstClr val="black">
                  <a:tint val="75000"/>
                </a:prstClr>
              </a:solidFill>
            </a:endParaRPr>
          </a:p>
        </p:txBody>
      </p:sp>
      <p:sp>
        <p:nvSpPr>
          <p:cNvPr id="4" name="Footer Placeholder 3"/>
          <p:cNvSpPr>
            <a:spLocks noGrp="1"/>
          </p:cNvSpPr>
          <p:nvPr>
            <p:ph type="ftr" sz="quarter" idx="11"/>
          </p:nvPr>
        </p:nvSpPr>
        <p:spPr/>
        <p:txBody>
          <a:bodyPr/>
          <a:lstStyle/>
          <a:p>
            <a:endParaRPr lang="de-CH">
              <a:solidFill>
                <a:prstClr val="black">
                  <a:tint val="75000"/>
                </a:prstClr>
              </a:solidFill>
            </a:endParaRPr>
          </a:p>
        </p:txBody>
      </p:sp>
      <p:sp>
        <p:nvSpPr>
          <p:cNvPr id="5" name="Slide Number Placeholder 4"/>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45247596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CH">
              <a:solidFill>
                <a:prstClr val="black">
                  <a:tint val="75000"/>
                </a:prstClr>
              </a:solidFill>
            </a:endParaRPr>
          </a:p>
        </p:txBody>
      </p:sp>
      <p:sp>
        <p:nvSpPr>
          <p:cNvPr id="3" name="Footer Placeholder 2"/>
          <p:cNvSpPr>
            <a:spLocks noGrp="1"/>
          </p:cNvSpPr>
          <p:nvPr>
            <p:ph type="ftr" sz="quarter" idx="11"/>
          </p:nvPr>
        </p:nvSpPr>
        <p:spPr/>
        <p:txBody>
          <a:bodyPr/>
          <a:lstStyle/>
          <a:p>
            <a:endParaRPr lang="de-CH">
              <a:solidFill>
                <a:prstClr val="black">
                  <a:tint val="75000"/>
                </a:prstClr>
              </a:solidFill>
            </a:endParaRPr>
          </a:p>
        </p:txBody>
      </p:sp>
      <p:sp>
        <p:nvSpPr>
          <p:cNvPr id="4" name="Slide Number Placeholder 3"/>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212617955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16" indent="0">
              <a:buNone/>
              <a:defRPr sz="1200"/>
            </a:lvl2pPr>
            <a:lvl3pPr marL="914036" indent="0">
              <a:buNone/>
              <a:defRPr sz="1000"/>
            </a:lvl3pPr>
            <a:lvl4pPr marL="1371052" indent="0">
              <a:buNone/>
              <a:defRPr sz="900"/>
            </a:lvl4pPr>
            <a:lvl5pPr marL="1828068" indent="0">
              <a:buNone/>
              <a:defRPr sz="900"/>
            </a:lvl5pPr>
            <a:lvl6pPr marL="2285084" indent="0">
              <a:buNone/>
              <a:defRPr sz="900"/>
            </a:lvl6pPr>
            <a:lvl7pPr marL="2742104" indent="0">
              <a:buNone/>
              <a:defRPr sz="900"/>
            </a:lvl7pPr>
            <a:lvl8pPr marL="3199120" indent="0">
              <a:buNone/>
              <a:defRPr sz="900"/>
            </a:lvl8pPr>
            <a:lvl9pPr marL="365613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de-CH">
              <a:solidFill>
                <a:prstClr val="black">
                  <a:tint val="75000"/>
                </a:prstClr>
              </a:solidFill>
            </a:endParaRPr>
          </a:p>
        </p:txBody>
      </p:sp>
      <p:sp>
        <p:nvSpPr>
          <p:cNvPr id="6" name="Footer Placeholder 5"/>
          <p:cNvSpPr>
            <a:spLocks noGrp="1"/>
          </p:cNvSpPr>
          <p:nvPr>
            <p:ph type="ftr" sz="quarter" idx="11"/>
          </p:nvPr>
        </p:nvSpPr>
        <p:spPr/>
        <p:txBody>
          <a:bodyPr/>
          <a:lstStyle/>
          <a:p>
            <a:endParaRPr lang="de-CH">
              <a:solidFill>
                <a:prstClr val="black">
                  <a:tint val="75000"/>
                </a:prstClr>
              </a:solidFill>
            </a:endParaRPr>
          </a:p>
        </p:txBody>
      </p:sp>
      <p:sp>
        <p:nvSpPr>
          <p:cNvPr id="7" name="Slide Number Placeholder 6"/>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1537916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9146434"/>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16" indent="0">
              <a:buNone/>
              <a:defRPr sz="2800"/>
            </a:lvl2pPr>
            <a:lvl3pPr marL="914036" indent="0">
              <a:buNone/>
              <a:defRPr sz="2400"/>
            </a:lvl3pPr>
            <a:lvl4pPr marL="1371052" indent="0">
              <a:buNone/>
              <a:defRPr sz="2000"/>
            </a:lvl4pPr>
            <a:lvl5pPr marL="1828068" indent="0">
              <a:buNone/>
              <a:defRPr sz="2000"/>
            </a:lvl5pPr>
            <a:lvl6pPr marL="2285084" indent="0">
              <a:buNone/>
              <a:defRPr sz="2000"/>
            </a:lvl6pPr>
            <a:lvl7pPr marL="2742104" indent="0">
              <a:buNone/>
              <a:defRPr sz="2000"/>
            </a:lvl7pPr>
            <a:lvl8pPr marL="3199120" indent="0">
              <a:buNone/>
              <a:defRPr sz="2000"/>
            </a:lvl8pPr>
            <a:lvl9pPr marL="3656136"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16" indent="0">
              <a:buNone/>
              <a:defRPr sz="1200"/>
            </a:lvl2pPr>
            <a:lvl3pPr marL="914036" indent="0">
              <a:buNone/>
              <a:defRPr sz="1000"/>
            </a:lvl3pPr>
            <a:lvl4pPr marL="1371052" indent="0">
              <a:buNone/>
              <a:defRPr sz="900"/>
            </a:lvl4pPr>
            <a:lvl5pPr marL="1828068" indent="0">
              <a:buNone/>
              <a:defRPr sz="900"/>
            </a:lvl5pPr>
            <a:lvl6pPr marL="2285084" indent="0">
              <a:buNone/>
              <a:defRPr sz="900"/>
            </a:lvl6pPr>
            <a:lvl7pPr marL="2742104" indent="0">
              <a:buNone/>
              <a:defRPr sz="900"/>
            </a:lvl7pPr>
            <a:lvl8pPr marL="3199120" indent="0">
              <a:buNone/>
              <a:defRPr sz="900"/>
            </a:lvl8pPr>
            <a:lvl9pPr marL="365613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de-CH">
              <a:solidFill>
                <a:prstClr val="black">
                  <a:tint val="75000"/>
                </a:prstClr>
              </a:solidFill>
            </a:endParaRPr>
          </a:p>
        </p:txBody>
      </p:sp>
      <p:sp>
        <p:nvSpPr>
          <p:cNvPr id="6" name="Footer Placeholder 5"/>
          <p:cNvSpPr>
            <a:spLocks noGrp="1"/>
          </p:cNvSpPr>
          <p:nvPr>
            <p:ph type="ftr" sz="quarter" idx="11"/>
          </p:nvPr>
        </p:nvSpPr>
        <p:spPr/>
        <p:txBody>
          <a:bodyPr/>
          <a:lstStyle/>
          <a:p>
            <a:endParaRPr lang="de-CH">
              <a:solidFill>
                <a:prstClr val="black">
                  <a:tint val="75000"/>
                </a:prstClr>
              </a:solidFill>
            </a:endParaRPr>
          </a:p>
        </p:txBody>
      </p:sp>
      <p:sp>
        <p:nvSpPr>
          <p:cNvPr id="7" name="Slide Number Placeholder 6"/>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8515470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endParaRPr lang="de-CH">
              <a:solidFill>
                <a:prstClr val="black">
                  <a:tint val="75000"/>
                </a:prstClr>
              </a:solidFill>
            </a:endParaRPr>
          </a:p>
        </p:txBody>
      </p:sp>
      <p:sp>
        <p:nvSpPr>
          <p:cNvPr id="5" name="Footer Placeholder 4"/>
          <p:cNvSpPr>
            <a:spLocks noGrp="1"/>
          </p:cNvSpPr>
          <p:nvPr>
            <p:ph type="ftr" sz="quarter" idx="11"/>
          </p:nvPr>
        </p:nvSpPr>
        <p:spPr/>
        <p:txBody>
          <a:bodyPr/>
          <a:lstStyle/>
          <a:p>
            <a:endParaRPr lang="de-CH">
              <a:solidFill>
                <a:prstClr val="black">
                  <a:tint val="75000"/>
                </a:prstClr>
              </a:solidFill>
            </a:endParaRPr>
          </a:p>
        </p:txBody>
      </p:sp>
      <p:sp>
        <p:nvSpPr>
          <p:cNvPr id="6" name="Slide Number Placeholder 5"/>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14915858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p>
            <a:endParaRPr lang="de-CH">
              <a:solidFill>
                <a:prstClr val="black">
                  <a:tint val="75000"/>
                </a:prstClr>
              </a:solidFill>
            </a:endParaRPr>
          </a:p>
        </p:txBody>
      </p:sp>
      <p:sp>
        <p:nvSpPr>
          <p:cNvPr id="5" name="Footer Placeholder 4"/>
          <p:cNvSpPr>
            <a:spLocks noGrp="1"/>
          </p:cNvSpPr>
          <p:nvPr>
            <p:ph type="ftr" sz="quarter" idx="11"/>
          </p:nvPr>
        </p:nvSpPr>
        <p:spPr/>
        <p:txBody>
          <a:bodyPr/>
          <a:lstStyle/>
          <a:p>
            <a:endParaRPr lang="de-CH">
              <a:solidFill>
                <a:prstClr val="black">
                  <a:tint val="75000"/>
                </a:prstClr>
              </a:solidFill>
            </a:endParaRPr>
          </a:p>
        </p:txBody>
      </p:sp>
      <p:sp>
        <p:nvSpPr>
          <p:cNvPr id="6" name="Slide Number Placeholder 5"/>
          <p:cNvSpPr>
            <a:spLocks noGrp="1"/>
          </p:cNvSpPr>
          <p:nvPr>
            <p:ph type="sldNum" sz="quarter" idx="12"/>
          </p:nvPr>
        </p:nvSpPr>
        <p:spPr/>
        <p:txBody>
          <a:bodyPr/>
          <a:lstStyle/>
          <a:p>
            <a:fld id="{FDE4ADB7-2639-4041-A274-A52C9B6FEF3B}" type="slidenum">
              <a:rPr lang="de-CH" smtClean="0">
                <a:solidFill>
                  <a:prstClr val="black">
                    <a:tint val="75000"/>
                  </a:prstClr>
                </a:solidFill>
              </a:rPr>
              <a:pPr/>
              <a:t>‹#›</a:t>
            </a:fld>
            <a:endParaRPr lang="de-CH">
              <a:solidFill>
                <a:prstClr val="black">
                  <a:tint val="75000"/>
                </a:prstClr>
              </a:solidFill>
            </a:endParaRPr>
          </a:p>
        </p:txBody>
      </p:sp>
    </p:spTree>
    <p:extLst>
      <p:ext uri="{BB962C8B-B14F-4D97-AF65-F5344CB8AC3E}">
        <p14:creationId xmlns:p14="http://schemas.microsoft.com/office/powerpoint/2010/main" val="5362783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Blank Slide">
    <p:spTree>
      <p:nvGrpSpPr>
        <p:cNvPr id="1" name=""/>
        <p:cNvGrpSpPr/>
        <p:nvPr/>
      </p:nvGrpSpPr>
      <p:grpSpPr>
        <a:xfrm>
          <a:off x="0" y="0"/>
          <a:ext cx="0" cy="0"/>
          <a:chOff x="0" y="0"/>
          <a:chExt cx="0" cy="0"/>
        </a:xfrm>
      </p:grpSpPr>
      <p:sp>
        <p:nvSpPr>
          <p:cNvPr id="3" name="Slide Number Textbox"/>
          <p:cNvSpPr txBox="1"/>
          <p:nvPr/>
        </p:nvSpPr>
        <p:spPr>
          <a:xfrm>
            <a:off x="8370916" y="6234549"/>
            <a:ext cx="374073" cy="349135"/>
          </a:xfrm>
          <a:prstGeom prst="rect">
            <a:avLst/>
          </a:prstGeom>
          <a:noFill/>
        </p:spPr>
        <p:txBody>
          <a:bodyPr vert="horz" wrap="square" lIns="0" tIns="0" rIns="0" bIns="0" rtlCol="0" anchor="b">
            <a:noAutofit/>
          </a:bodyPr>
          <a:lstStyle/>
          <a:p>
            <a:pPr algn="r" defTabSz="914036" fontAlgn="auto">
              <a:spcBef>
                <a:spcPts val="0"/>
              </a:spcBef>
              <a:spcAft>
                <a:spcPts val="0"/>
              </a:spcAft>
            </a:pPr>
            <a:endParaRPr lang="en-US" sz="600" dirty="0">
              <a:solidFill>
                <a:prstClr val="black"/>
              </a:solidFill>
              <a:latin typeface="Frutiger 45 Light"/>
            </a:endParaRPr>
          </a:p>
        </p:txBody>
      </p:sp>
      <p:cxnSp>
        <p:nvCxnSpPr>
          <p:cNvPr id="6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AGE HEADING"/>
          <p:cNvSpPr>
            <a:spLocks noGrp="1"/>
          </p:cNvSpPr>
          <p:nvPr>
            <p:ph type="title" hasCustomPrompt="1"/>
            <p:custDataLst>
              <p:tags r:id="rId1"/>
            </p:custDataLst>
          </p:nvPr>
        </p:nvSpPr>
        <p:spPr>
          <a:xfrm>
            <a:off x="382385" y="5"/>
            <a:ext cx="8354291" cy="856211"/>
          </a:xfrm>
        </p:spPr>
        <p:txBody>
          <a:bodyPr vert="horz" lIns="0" tIns="0" rIns="0" bIns="0" rtlCol="0" anchor="b" anchorCtr="0">
            <a:normAutofit/>
          </a:bodyPr>
          <a:lstStyle>
            <a:lvl1pPr>
              <a:lnSpc>
                <a:spcPts val="2909"/>
              </a:lnSpc>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7" name="DOCUMENT ID" hidden="1"/>
          <p:cNvSpPr txBox="1"/>
          <p:nvPr>
            <p:custDataLst>
              <p:tags r:id="rId2"/>
            </p:custDataLst>
          </p:nvPr>
        </p:nvSpPr>
        <p:spPr>
          <a:xfrm>
            <a:off x="2087882" y="382391"/>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auto">
              <a:spcAft>
                <a:spcPts val="0"/>
              </a:spcAft>
            </a:pPr>
            <a:r>
              <a:rPr lang="de-CH" dirty="0" smtClean="0"/>
              <a:t>[</a:t>
            </a:r>
            <a:r>
              <a:rPr lang="de-CH" dirty="0" err="1" smtClean="0"/>
              <a:t>printed</a:t>
            </a:r>
            <a:r>
              <a:rPr lang="de-CH" dirty="0" smtClean="0"/>
              <a:t>: ____] [</a:t>
            </a:r>
            <a:r>
              <a:rPr lang="de-CH" dirty="0" err="1" smtClean="0"/>
              <a:t>saved</a:t>
            </a:r>
            <a:r>
              <a:rPr lang="de-CH" dirty="0" smtClean="0"/>
              <a:t>: ____] C:\ProgramData\PresXpress\PresXpress\PresPrint.potx</a:t>
            </a:r>
          </a:p>
        </p:txBody>
      </p:sp>
      <p:pic>
        <p:nvPicPr>
          <p:cNvPr id="6" name="Picture 2" descr="C:\Users\t343128\AppData\Local\Microsoft\Windows\Temporary Internet Files\Content.Outlook\1YDSAAA9\Composite Logo Optimus Foundation (2).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95540" y="6309324"/>
            <a:ext cx="1632228" cy="370703"/>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Tree>
    <p:extLst>
      <p:ext uri="{BB962C8B-B14F-4D97-AF65-F5344CB8AC3E}">
        <p14:creationId xmlns:p14="http://schemas.microsoft.com/office/powerpoint/2010/main" val="2065115757"/>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5" name="CREATE DATE"/>
          <p:cNvSpPr>
            <a:spLocks noGrp="1"/>
          </p:cNvSpPr>
          <p:nvPr>
            <p:ph type="body" sz="quarter" idx="11" hasCustomPrompt="1"/>
            <p:custDataLst>
              <p:tags r:id="rId1"/>
            </p:custDataLst>
          </p:nvPr>
        </p:nvSpPr>
        <p:spPr>
          <a:xfrm>
            <a:off x="382386" y="6417430"/>
            <a:ext cx="3250276" cy="261610"/>
          </a:xfrm>
        </p:spPr>
        <p:txBody>
          <a:bodyPr>
            <a:spAutoFit/>
          </a:bodyPr>
          <a:lstStyle>
            <a:lvl1pPr marL="0" indent="0">
              <a:buNone/>
              <a:defRPr sz="1100"/>
            </a:lvl1pPr>
          </a:lstStyle>
          <a:p>
            <a:pPr lvl="0"/>
            <a:r>
              <a:rPr lang="en-US" dirty="0" smtClean="0"/>
              <a:t>&lt;&lt;COVER PAGE DATE&gt;&gt;</a:t>
            </a:r>
            <a:endParaRPr lang="en-US" dirty="0"/>
          </a:p>
        </p:txBody>
      </p:sp>
      <p:sp>
        <p:nvSpPr>
          <p:cNvPr id="7" name="PRESENTATION PRESENTER FUNCTION"/>
          <p:cNvSpPr>
            <a:spLocks noGrp="1"/>
          </p:cNvSpPr>
          <p:nvPr>
            <p:ph type="body" sz="quarter" idx="10" hasCustomPrompt="1"/>
            <p:custDataLst>
              <p:tags r:id="rId2"/>
            </p:custDataLst>
          </p:nvPr>
        </p:nvSpPr>
        <p:spPr>
          <a:xfrm>
            <a:off x="382294" y="4197927"/>
            <a:ext cx="5976851" cy="332509"/>
          </a:xfrm>
        </p:spPr>
        <p:txBody>
          <a:bodyPr lIns="0" rIns="0">
            <a:noAutofit/>
          </a:bodyPr>
          <a:lstStyle>
            <a:lvl1pPr marL="0" indent="0">
              <a:buNone/>
              <a:defRPr sz="2200" i="1" baseline="0">
                <a:solidFill>
                  <a:srgbClr val="929395"/>
                </a:solidFill>
                <a:latin typeface="UBSHeadline"/>
              </a:defRPr>
            </a:lvl1pPr>
          </a:lstStyle>
          <a:p>
            <a:pPr lvl="0"/>
            <a:r>
              <a:rPr lang="en-US" dirty="0" smtClean="0"/>
              <a:t>&lt;&lt;Presenter function&gt;&gt;</a:t>
            </a:r>
            <a:endParaRPr lang="en-US" dirty="0"/>
          </a:p>
        </p:txBody>
      </p:sp>
      <p:sp>
        <p:nvSpPr>
          <p:cNvPr id="3" name="PRESENTATION PRESENTER"/>
          <p:cNvSpPr>
            <a:spLocks noGrp="1"/>
          </p:cNvSpPr>
          <p:nvPr>
            <p:ph type="subTitle" idx="1" hasCustomPrompt="1"/>
            <p:custDataLst>
              <p:tags r:id="rId3"/>
            </p:custDataLst>
          </p:nvPr>
        </p:nvSpPr>
        <p:spPr>
          <a:xfrm>
            <a:off x="382873" y="3882044"/>
            <a:ext cx="5976851" cy="335756"/>
          </a:xfrm>
        </p:spPr>
        <p:txBody>
          <a:bodyPr lIns="0" tIns="0" rIns="0" bIns="0" anchor="t" anchorCtr="0">
            <a:noAutofit/>
          </a:bodyPr>
          <a:lstStyle>
            <a:lvl1pPr marL="0" indent="0" algn="l">
              <a:buNone/>
              <a:defRPr sz="2200" i="0" baseline="0">
                <a:solidFill>
                  <a:schemeClr val="tx1"/>
                </a:solidFill>
                <a:latin typeface="UBSHeadline"/>
                <a:ea typeface="Arial Unicode MS" pitchFamily="34" charset="-128"/>
              </a:defRPr>
            </a:lvl1pPr>
            <a:lvl2pPr marL="456820" indent="0" algn="ctr">
              <a:buNone/>
              <a:defRPr>
                <a:solidFill>
                  <a:schemeClr val="tx1">
                    <a:tint val="75000"/>
                  </a:schemeClr>
                </a:solidFill>
              </a:defRPr>
            </a:lvl2pPr>
            <a:lvl3pPr marL="913638" indent="0" algn="ctr">
              <a:buNone/>
              <a:defRPr>
                <a:solidFill>
                  <a:schemeClr val="tx1">
                    <a:tint val="75000"/>
                  </a:schemeClr>
                </a:solidFill>
              </a:defRPr>
            </a:lvl3pPr>
            <a:lvl4pPr marL="1370458" indent="0" algn="ctr">
              <a:buNone/>
              <a:defRPr>
                <a:solidFill>
                  <a:schemeClr val="tx1">
                    <a:tint val="75000"/>
                  </a:schemeClr>
                </a:solidFill>
              </a:defRPr>
            </a:lvl4pPr>
            <a:lvl5pPr marL="1827275" indent="0" algn="ctr">
              <a:buNone/>
              <a:defRPr>
                <a:solidFill>
                  <a:schemeClr val="tx1">
                    <a:tint val="75000"/>
                  </a:schemeClr>
                </a:solidFill>
              </a:defRPr>
            </a:lvl5pPr>
            <a:lvl6pPr marL="2284094" indent="0" algn="ctr">
              <a:buNone/>
              <a:defRPr>
                <a:solidFill>
                  <a:schemeClr val="tx1">
                    <a:tint val="75000"/>
                  </a:schemeClr>
                </a:solidFill>
              </a:defRPr>
            </a:lvl6pPr>
            <a:lvl7pPr marL="2740913" indent="0" algn="ctr">
              <a:buNone/>
              <a:defRPr>
                <a:solidFill>
                  <a:schemeClr val="tx1">
                    <a:tint val="75000"/>
                  </a:schemeClr>
                </a:solidFill>
              </a:defRPr>
            </a:lvl7pPr>
            <a:lvl8pPr marL="3197732" indent="0" algn="ctr">
              <a:buNone/>
              <a:defRPr>
                <a:solidFill>
                  <a:schemeClr val="tx1">
                    <a:tint val="75000"/>
                  </a:schemeClr>
                </a:solidFill>
              </a:defRPr>
            </a:lvl8pPr>
            <a:lvl9pPr marL="3654551" indent="0" algn="ctr">
              <a:buNone/>
              <a:defRPr>
                <a:solidFill>
                  <a:schemeClr val="tx1">
                    <a:tint val="75000"/>
                  </a:schemeClr>
                </a:solidFill>
              </a:defRPr>
            </a:lvl9pPr>
          </a:lstStyle>
          <a:p>
            <a:r>
              <a:rPr lang="en-US" dirty="0" smtClean="0"/>
              <a:t>&lt;&lt;Presentation presenter&gt;&gt;</a:t>
            </a:r>
            <a:endParaRPr lang="en-US" dirty="0"/>
          </a:p>
        </p:txBody>
      </p:sp>
      <p:sp>
        <p:nvSpPr>
          <p:cNvPr id="2" name="PRESENTATION TITLE"/>
          <p:cNvSpPr>
            <a:spLocks noGrp="1"/>
          </p:cNvSpPr>
          <p:nvPr>
            <p:ph type="ctrTitle" hasCustomPrompt="1"/>
            <p:custDataLst>
              <p:tags r:id="rId4"/>
            </p:custDataLst>
          </p:nvPr>
        </p:nvSpPr>
        <p:spPr>
          <a:xfrm>
            <a:off x="382873" y="2261066"/>
            <a:ext cx="7074131" cy="1271847"/>
          </a:xfrm>
        </p:spPr>
        <p:txBody>
          <a:bodyPr lIns="0" tIns="0" rIns="0" bIns="0" anchor="b" anchorCtr="0">
            <a:noAutofit/>
          </a:bodyPr>
          <a:lstStyle>
            <a:lvl1pPr algn="l">
              <a:defRPr sz="3300" baseline="0">
                <a:solidFill>
                  <a:schemeClr val="tx1"/>
                </a:solidFill>
                <a:latin typeface="UBSHeadline"/>
                <a:ea typeface="Arial Unicode MS" pitchFamily="34" charset="-128"/>
              </a:defRPr>
            </a:lvl1pPr>
          </a:lstStyle>
          <a:p>
            <a:r>
              <a:rPr lang="en-US" dirty="0" smtClean="0"/>
              <a:t>&lt;&lt;Presentation title&gt;&gt;</a:t>
            </a:r>
            <a:endParaRPr lang="en-US" dirty="0"/>
          </a:p>
        </p:txBody>
      </p:sp>
      <p:sp>
        <p:nvSpPr>
          <p:cNvPr id="4" name="DraftStamp" hidden="1"/>
          <p:cNvSpPr txBox="1"/>
          <p:nvPr userDrawn="1">
            <p:custDataLst>
              <p:tags r:id="rId5"/>
            </p:custDataLst>
          </p:nvPr>
        </p:nvSpPr>
        <p:spPr>
          <a:xfrm>
            <a:off x="7065818" y="819727"/>
            <a:ext cx="981364" cy="300182"/>
          </a:xfrm>
          <a:prstGeom prst="rect">
            <a:avLst/>
          </a:prstGeom>
          <a:noFill/>
        </p:spPr>
        <p:txBody>
          <a:bodyPr vert="horz" wrap="none" lIns="0" tIns="0" rIns="0" bIns="0" rtlCol="0" anchor="b">
            <a:noAutofit/>
          </a:bodyPr>
          <a:lstStyle/>
          <a:p>
            <a:pPr defTabSz="914036" fontAlgn="auto"/>
            <a:r>
              <a:rPr lang="en-US" sz="2200" b="1" smtClean="0">
                <a:solidFill>
                  <a:srgbClr val="E60000"/>
                </a:solidFill>
                <a:latin typeface="Frutiger 55 Roman"/>
              </a:rPr>
              <a:t>Draft</a:t>
            </a:r>
            <a:endParaRPr lang="en-US" sz="2200" b="1" dirty="0">
              <a:solidFill>
                <a:srgbClr val="E60000"/>
              </a:solidFill>
              <a:latin typeface="Frutiger 55 Roman"/>
            </a:endParaRPr>
          </a:p>
        </p:txBody>
      </p:sp>
      <p:pic>
        <p:nvPicPr>
          <p:cNvPr id="1026" name="Picture 2" descr="C:\Users\t343128\AppData\Local\Microsoft\Windows\Temporary Internet Files\Content.Outlook\1YDSAAA9\Composite Logo Optimus Foundation (2).png"/>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323529" y="260648"/>
            <a:ext cx="1728192" cy="39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5552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Default Body Slide">
    <p:spTree>
      <p:nvGrpSpPr>
        <p:cNvPr id="1" name=""/>
        <p:cNvGrpSpPr/>
        <p:nvPr/>
      </p:nvGrpSpPr>
      <p:grpSpPr>
        <a:xfrm>
          <a:off x="0" y="0"/>
          <a:ext cx="0" cy="0"/>
          <a:chOff x="0" y="0"/>
          <a:chExt cx="0" cy="0"/>
        </a:xfrm>
      </p:grpSpPr>
      <p:sp>
        <p:nvSpPr>
          <p:cNvPr id="35" name="LAYOUT BODY"/>
          <p:cNvSpPr>
            <a:spLocks noGrp="1"/>
          </p:cNvSpPr>
          <p:nvPr>
            <p:ph sz="quarter" idx="12"/>
            <p:custDataLst>
              <p:tags r:id="rId1"/>
            </p:custDataLst>
          </p:nvPr>
        </p:nvSpPr>
        <p:spPr>
          <a:xfrm>
            <a:off x="382389" y="1487979"/>
            <a:ext cx="8354290" cy="4354412"/>
          </a:xfrm>
          <a:prstGeom prst="rect">
            <a:avLst/>
          </a:prstGeom>
        </p:spPr>
        <p:txBody>
          <a:bodyPr lIns="0" tIns="0" rIns="0" bIns="0">
            <a:noAutofit/>
          </a:bodyPr>
          <a:lstStyle>
            <a:lvl1pPr marL="0" indent="0">
              <a:spcBef>
                <a:spcPts val="600"/>
              </a:spcBef>
              <a:buFontTx/>
              <a:buNone/>
              <a:defRPr sz="1000">
                <a:latin typeface="+mn-lt"/>
                <a:cs typeface="Aharoni" pitchFamily="2" charset="-79"/>
              </a:defRPr>
            </a:lvl1pPr>
            <a:lvl2pPr marL="0" indent="0">
              <a:spcBef>
                <a:spcPts val="600"/>
              </a:spcBef>
              <a:buFontTx/>
              <a:buNone/>
              <a:defRPr sz="1000">
                <a:latin typeface="+mn-lt"/>
                <a:cs typeface="Aharoni" pitchFamily="2" charset="-79"/>
              </a:defRPr>
            </a:lvl2pPr>
            <a:lvl3pPr marL="206275" indent="-206275">
              <a:spcBef>
                <a:spcPts val="600"/>
              </a:spcBef>
              <a:buClr>
                <a:schemeClr val="tx2"/>
              </a:buClr>
              <a:buFont typeface="Symbol" pitchFamily="18" charset="2"/>
              <a:buChar char="·"/>
              <a:defRPr sz="1000">
                <a:latin typeface="+mn-lt"/>
                <a:cs typeface="Aharoni" pitchFamily="2" charset="-79"/>
              </a:defRPr>
            </a:lvl3pPr>
            <a:lvl4pPr marL="418314" indent="-207716">
              <a:spcBef>
                <a:spcPts val="300"/>
              </a:spcBef>
              <a:buClr>
                <a:schemeClr val="tx1"/>
              </a:buClr>
              <a:buSzPct val="84000"/>
              <a:buFont typeface="Times New Roman" pitchFamily="18" charset="0"/>
              <a:buChar char="–"/>
              <a:defRPr sz="1000">
                <a:latin typeface="+mn-lt"/>
                <a:cs typeface="Aharoni" pitchFamily="2" charset="-79"/>
              </a:defRPr>
            </a:lvl4pPr>
            <a:lvl5pPr marL="624586" indent="-204830">
              <a:spcBef>
                <a:spcPts val="300"/>
              </a:spcBef>
              <a:buClr>
                <a:schemeClr val="tx1"/>
              </a:buClr>
              <a:buSzPct val="84000"/>
              <a:buFont typeface="Times New Roman" pitchFamily="18" charset="0"/>
              <a:buChar char="–"/>
              <a:defRPr lang="en-US" sz="1000" kern="1200" dirty="0" smtClean="0">
                <a:solidFill>
                  <a:schemeClr val="tx1"/>
                </a:solidFill>
                <a:latin typeface="+mn-lt"/>
                <a:ea typeface="+mn-ea"/>
                <a:cs typeface="Aharoni" pitchFamily="2" charset="-79"/>
              </a:defRPr>
            </a:lvl5pPr>
            <a:lvl6pPr marL="624586" indent="-204830">
              <a:spcBef>
                <a:spcPts val="300"/>
              </a:spcBef>
              <a:buClr>
                <a:srgbClr val="000000"/>
              </a:buClr>
              <a:buSzPct val="84000"/>
              <a:buFont typeface="Times New Roman" pitchFamily="18" charset="0"/>
              <a:buChar char="–"/>
              <a:defRPr sz="1000" b="0"/>
            </a:lvl6pPr>
            <a:lvl7pPr marL="624586" indent="-209157">
              <a:spcBef>
                <a:spcPts val="300"/>
              </a:spcBef>
              <a:buClr>
                <a:srgbClr val="000000"/>
              </a:buClr>
              <a:buSzPct val="84000"/>
              <a:buFont typeface="Times New Roman" pitchFamily="18" charset="0"/>
              <a:buChar char="–"/>
              <a:defRPr sz="1000"/>
            </a:lvl7pPr>
            <a:lvl8pPr marL="624586" indent="-206275">
              <a:spcBef>
                <a:spcPts val="300"/>
              </a:spcBef>
              <a:buClr>
                <a:srgbClr val="000000"/>
              </a:buClr>
              <a:buSzPct val="84000"/>
              <a:buFont typeface="Times New Roman" pitchFamily="18" charset="0"/>
              <a:buChar char="–"/>
              <a:defRPr sz="1000"/>
            </a:lvl8pPr>
            <a:lvl9pPr marL="624586" indent="-206275">
              <a:spcBef>
                <a:spcPts val="300"/>
              </a:spcBef>
              <a:buClr>
                <a:srgbClr val="000000"/>
              </a:buClr>
              <a:buSzPct val="84000"/>
              <a:buFont typeface="Times New Roman" pitchFamily="18" charset="0"/>
              <a:buChar cha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7" name="THIN BLUE LINE"/>
          <p:cNvCxnSpPr/>
          <p:nvPr userDrawn="1">
            <p:custDataLst>
              <p:tags r:id="rId2"/>
            </p:custDataLst>
          </p:nvPr>
        </p:nvCxnSpPr>
        <p:spPr>
          <a:xfrm>
            <a:off x="382385" y="938068"/>
            <a:ext cx="83542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AGE HEADING"/>
          <p:cNvSpPr>
            <a:spLocks noGrp="1"/>
          </p:cNvSpPr>
          <p:nvPr>
            <p:ph type="title" hasCustomPrompt="1"/>
            <p:custDataLst>
              <p:tags r:id="rId3"/>
            </p:custDataLst>
          </p:nvPr>
        </p:nvSpPr>
        <p:spPr>
          <a:xfrm>
            <a:off x="382385" y="5"/>
            <a:ext cx="8354291" cy="856211"/>
          </a:xfrm>
        </p:spPr>
        <p:txBody>
          <a:bodyPr lIns="0" tIns="0" rIns="0" bIns="0" anchor="b" anchorCtr="0">
            <a:normAutofit/>
          </a:bodyPr>
          <a:lstStyle>
            <a:lvl1pPr>
              <a:lnSpc>
                <a:spcPts val="2909"/>
              </a:lnSpc>
              <a:defRPr sz="2500" b="0" baseline="0">
                <a:solidFill>
                  <a:schemeClr val="tx1"/>
                </a:solidFill>
                <a:latin typeface="Frutiger 45 Light"/>
                <a:ea typeface="Arial Unicode MS" pitchFamily="34" charset="-128"/>
              </a:defRPr>
            </a:lvl1pPr>
          </a:lstStyle>
          <a:p>
            <a:r>
              <a:rPr lang="en-US" dirty="0" smtClean="0"/>
              <a:t>&lt;&lt;Page heading&gt;&gt;</a:t>
            </a:r>
            <a:endParaRPr lang="en-US" dirty="0"/>
          </a:p>
        </p:txBody>
      </p:sp>
      <p:sp>
        <p:nvSpPr>
          <p:cNvPr id="12" name="DOCUMENT ID" hidden="1"/>
          <p:cNvSpPr txBox="1"/>
          <p:nvPr>
            <p:custDataLst>
              <p:tags r:id="rId4"/>
            </p:custDataLst>
          </p:nvPr>
        </p:nvSpPr>
        <p:spPr>
          <a:xfrm>
            <a:off x="2088977" y="382391"/>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auto">
              <a:spcAft>
                <a:spcPts val="0"/>
              </a:spcAft>
            </a:pPr>
            <a:r>
              <a:rPr lang="de-CH" dirty="0" smtClean="0"/>
              <a:t>[</a:t>
            </a:r>
            <a:r>
              <a:rPr lang="de-CH" dirty="0" err="1" smtClean="0"/>
              <a:t>printed</a:t>
            </a:r>
            <a:r>
              <a:rPr lang="de-CH" dirty="0" smtClean="0"/>
              <a:t>: ____] [</a:t>
            </a:r>
            <a:r>
              <a:rPr lang="de-CH" dirty="0" err="1" smtClean="0"/>
              <a:t>saved</a:t>
            </a:r>
            <a:r>
              <a:rPr lang="de-CH" dirty="0" smtClean="0"/>
              <a:t>: ____]</a:t>
            </a:r>
          </a:p>
        </p:txBody>
      </p:sp>
      <p:sp>
        <p:nvSpPr>
          <p:cNvPr id="3"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defTabSz="914036" fontAlgn="auto"/>
            <a:r>
              <a:rPr lang="en-US" sz="2200" b="1" smtClean="0">
                <a:solidFill>
                  <a:srgbClr val="E60000"/>
                </a:solidFill>
                <a:latin typeface="Frutiger 45 Light"/>
              </a:rPr>
              <a:t>Draft</a:t>
            </a:r>
            <a:endParaRPr lang="en-US" sz="2200" b="1" dirty="0">
              <a:solidFill>
                <a:srgbClr val="E60000"/>
              </a:solidFill>
              <a:latin typeface="Frutiger 45 Light"/>
            </a:endParaRPr>
          </a:p>
        </p:txBody>
      </p:sp>
      <p:pic>
        <p:nvPicPr>
          <p:cNvPr id="9" name="Picture 2" descr="C:\Users\t343128\AppData\Local\Microsoft\Windows\Temporary Internet Files\Content.Outlook\1YDSAAA9\Composite Logo Optimus Foundation (2).png"/>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395540" y="6309324"/>
            <a:ext cx="1632228" cy="370703"/>
          </a:xfrm>
          <a:prstGeom prst="rect">
            <a:avLst/>
          </a:prstGeom>
          <a:noFill/>
          <a:extLst>
            <a:ext uri="{909E8E84-426E-40DD-AFC4-6F175D3DCCD1}">
              <a14:hiddenFill xmlns:a14="http://schemas.microsoft.com/office/drawing/2010/main">
                <a:solidFill>
                  <a:srgbClr val="FFFFFF"/>
                </a:solidFill>
              </a14:hiddenFill>
            </a:ext>
          </a:extLst>
        </p:spPr>
      </p:pic>
      <p:sp>
        <p:nvSpPr>
          <p:cNvPr id="11" name="PAGE NUMBER"/>
          <p:cNvSpPr>
            <a:spLocks noGrp="1" noChangeArrowheads="1"/>
          </p:cNvSpPr>
          <p:nvPr>
            <p:ph type="sldNum" sz="quarter" idx="4"/>
            <p:custDataLst>
              <p:tags r:id="rId6"/>
            </p:custDataLst>
          </p:nvPr>
        </p:nvSpPr>
        <p:spPr bwMode="black">
          <a:xfrm>
            <a:off x="8367568" y="6231664"/>
            <a:ext cx="375227" cy="34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defTabSz="914520">
              <a:spcBef>
                <a:spcPct val="0"/>
              </a:spcBef>
              <a:defRPr sz="600">
                <a:ea typeface="ヒラギノ角ゴ Pro W3" pitchFamily="-109" charset="-128"/>
                <a:cs typeface="+mn-cs"/>
              </a:defRPr>
            </a:lvl1pPr>
          </a:lstStyle>
          <a:p>
            <a:pPr fontAlgn="base">
              <a:spcAft>
                <a:spcPct val="0"/>
              </a:spcAft>
              <a:defRPr/>
            </a:pPr>
            <a:fld id="{D2B9097D-3E00-4204-A71A-3589A6FE643F}" type="slidenum">
              <a:rPr lang="zh-TW" altLang="en-US">
                <a:solidFill>
                  <a:srgbClr val="000000"/>
                </a:solidFill>
              </a:rPr>
              <a:pPr fontAlgn="base">
                <a:spcAft>
                  <a:spcPct val="0"/>
                </a:spcAft>
                <a:defRPr/>
              </a:pPr>
              <a:t>‹#›</a:t>
            </a:fld>
            <a:endParaRPr lang="en-US" altLang="zh-TW">
              <a:solidFill>
                <a:srgbClr val="000000"/>
              </a:solidFill>
            </a:endParaRPr>
          </a:p>
        </p:txBody>
      </p:sp>
      <p:sp>
        <p:nvSpPr>
          <p:cNvPr id="13" name="Slide Number Textbox"/>
          <p:cNvSpPr txBox="1"/>
          <p:nvPr userDrawn="1"/>
        </p:nvSpPr>
        <p:spPr>
          <a:xfrm>
            <a:off x="8370916" y="6234547"/>
            <a:ext cx="374073" cy="349135"/>
          </a:xfrm>
          <a:prstGeom prst="rect">
            <a:avLst/>
          </a:prstGeom>
          <a:noFill/>
        </p:spPr>
        <p:txBody>
          <a:bodyPr wrap="square" lIns="0" tIns="0" rIns="0" bIns="0" rtlCol="0" anchor="b" anchorCtr="0">
            <a:noAutofit/>
          </a:bodyPr>
          <a:lstStyle/>
          <a:p>
            <a:pPr algn="r" defTabSz="914218" eaLnBrk="0" hangingPunct="0">
              <a:spcBef>
                <a:spcPct val="50000"/>
              </a:spcBef>
            </a:pPr>
            <a:fld id="{8A23ABA4-7C5F-4A82-88F7-CAC0346A6918}" type="slidenum">
              <a:rPr lang="en-US" sz="600" smtClean="0">
                <a:solidFill>
                  <a:prstClr val="black"/>
                </a:solidFill>
                <a:latin typeface="Frutiger 45 Light"/>
              </a:rPr>
              <a:pPr algn="r" defTabSz="914218" eaLnBrk="0" hangingPunct="0">
                <a:spcBef>
                  <a:spcPct val="50000"/>
                </a:spcBef>
              </a:pPr>
              <a:t>‹#›</a:t>
            </a:fld>
            <a:endParaRPr lang="en-US" sz="600" dirty="0">
              <a:solidFill>
                <a:prstClr val="black"/>
              </a:solidFill>
              <a:latin typeface="Frutiger 45 Light"/>
            </a:endParaRPr>
          </a:p>
        </p:txBody>
      </p:sp>
    </p:spTree>
    <p:extLst>
      <p:ext uri="{BB962C8B-B14F-4D97-AF65-F5344CB8AC3E}">
        <p14:creationId xmlns:p14="http://schemas.microsoft.com/office/powerpoint/2010/main" val="3502062682"/>
      </p:ext>
    </p:extLst>
  </p:cSld>
  <p:clrMapOvr>
    <a:masterClrMapping/>
  </p:clrMapOvr>
  <p:timing>
    <p:tnLst>
      <p:par>
        <p:cTn id="1" dur="indefinite" restart="never" nodeType="tmRoot"/>
      </p:par>
    </p:tnLst>
  </p:timing>
  <p:hf hdr="0" ftr="0" dt="0"/>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pic>
        <p:nvPicPr>
          <p:cNvPr id="7" name="Picture 1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19800" y="5334000"/>
            <a:ext cx="28194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35052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BEB2D2E-80A3-4134-BEDC-A888BF243788}" type="datetime1">
              <a:rPr lang="en-US" altLang="fr-FR"/>
              <a:pPr>
                <a:defRPr/>
              </a:pPr>
              <a:t>8/29/2017</a:t>
            </a:fld>
            <a:endParaRPr lang="en-US" altLang="fr-FR"/>
          </a:p>
        </p:txBody>
      </p:sp>
      <p:sp>
        <p:nvSpPr>
          <p:cNvPr id="11"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a:p>
        </p:txBody>
      </p:sp>
      <p:sp>
        <p:nvSpPr>
          <p:cNvPr id="12" name="Slide Number Placeholder 28"/>
          <p:cNvSpPr>
            <a:spLocks noGrp="1"/>
          </p:cNvSpPr>
          <p:nvPr>
            <p:ph type="sldNum" sz="quarter" idx="12"/>
          </p:nvPr>
        </p:nvSpPr>
        <p:spPr>
          <a:xfrm>
            <a:off x="8001000" y="228600"/>
            <a:ext cx="838200" cy="381000"/>
          </a:xfrm>
        </p:spPr>
        <p:txBody>
          <a:bodyPr/>
          <a:lstStyle>
            <a:lvl1pPr>
              <a:defRPr>
                <a:solidFill>
                  <a:srgbClr val="696464"/>
                </a:solidFill>
              </a:defRPr>
            </a:lvl1pPr>
          </a:lstStyle>
          <a:p>
            <a:pPr>
              <a:defRPr/>
            </a:pPr>
            <a:fld id="{DA2C86C9-946F-409D-889E-7CED8530E626}" type="slidenum">
              <a:rPr lang="en-US" altLang="fr-FR"/>
              <a:pPr>
                <a:defRPr/>
              </a:pPr>
              <a:t>‹#›</a:t>
            </a:fld>
            <a:endParaRPr lang="en-US" altLang="fr-FR"/>
          </a:p>
        </p:txBody>
      </p:sp>
    </p:spTree>
    <p:extLst>
      <p:ext uri="{BB962C8B-B14F-4D97-AF65-F5344CB8AC3E}">
        <p14:creationId xmlns:p14="http://schemas.microsoft.com/office/powerpoint/2010/main" val="35569017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76200"/>
            <a:ext cx="8153400" cy="990600"/>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492875"/>
            <a:ext cx="2667000" cy="365125"/>
          </a:xfrm>
        </p:spPr>
        <p:txBody>
          <a:bodyPr/>
          <a:lstStyle>
            <a:lvl1pPr>
              <a:defRPr/>
            </a:lvl1pPr>
          </a:lstStyle>
          <a:p>
            <a:pPr>
              <a:defRPr/>
            </a:pPr>
            <a:fld id="{5DFDCCE3-8B09-4263-AB67-FFA108428CCE}" type="datetime1">
              <a:rPr lang="en-US" altLang="fr-FR"/>
              <a:pPr>
                <a:defRPr/>
              </a:pPr>
              <a:t>8/29/2017</a:t>
            </a:fld>
            <a:endParaRPr lang="en-US" altLang="fr-F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95830F-52BF-40A4-BB60-A6FC40DE8CBD}" type="slidenum">
              <a:rPr lang="en-US" altLang="fr-FR"/>
              <a:pPr>
                <a:defRPr/>
              </a:pPr>
              <a:t>‹#›</a:t>
            </a:fld>
            <a:endParaRPr lang="en-US" altLang="fr-FR"/>
          </a:p>
        </p:txBody>
      </p:sp>
    </p:spTree>
    <p:extLst>
      <p:ext uri="{BB962C8B-B14F-4D97-AF65-F5344CB8AC3E}">
        <p14:creationId xmlns:p14="http://schemas.microsoft.com/office/powerpoint/2010/main" val="9262511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pic>
        <p:nvPicPr>
          <p:cNvPr id="7" name="Picture 1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600825" y="6096000"/>
            <a:ext cx="22383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8" name="Date Placeholder 11"/>
          <p:cNvSpPr>
            <a:spLocks noGrp="1"/>
          </p:cNvSpPr>
          <p:nvPr>
            <p:ph type="dt" sz="half" idx="10"/>
          </p:nvPr>
        </p:nvSpPr>
        <p:spPr/>
        <p:txBody>
          <a:bodyPr/>
          <a:lstStyle>
            <a:lvl1pPr>
              <a:defRPr/>
            </a:lvl1pPr>
          </a:lstStyle>
          <a:p>
            <a:pPr>
              <a:defRPr/>
            </a:pPr>
            <a:fld id="{CE4349E6-6F57-44A4-9256-3B581BC67C2B}" type="datetime1">
              <a:rPr lang="en-US" altLang="fr-FR"/>
              <a:pPr>
                <a:defRPr/>
              </a:pPr>
              <a:t>8/29/2017</a:t>
            </a:fld>
            <a:endParaRPr lang="en-US" altLang="fr-FR"/>
          </a:p>
        </p:txBody>
      </p:sp>
      <p:sp>
        <p:nvSpPr>
          <p:cNvPr id="9"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20825767-9E5E-4C12-9243-E2DEB2BEDAF5}" type="slidenum">
              <a:rPr lang="en-US" altLang="fr-FR"/>
              <a:pPr>
                <a:defRPr/>
              </a:pPr>
              <a:t>‹#›</a:t>
            </a:fld>
            <a:endParaRPr lang="en-US" altLang="fr-FR"/>
          </a:p>
        </p:txBody>
      </p:sp>
      <p:sp>
        <p:nvSpPr>
          <p:cNvPr id="10"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486276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CFEDAC3-45F9-49C6-8BB4-DCF343BD235C}" type="datetime1">
              <a:rPr lang="en-US" altLang="fr-FR"/>
              <a:pPr>
                <a:defRPr/>
              </a:pPr>
              <a:t>8/29/2017</a:t>
            </a:fld>
            <a:endParaRPr lang="en-US" altLang="fr-F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0C83ECA-D641-4F3B-80A8-EEA218BF05B0}" type="slidenum">
              <a:rPr lang="en-US" altLang="fr-FR"/>
              <a:pPr>
                <a:defRPr/>
              </a:pPr>
              <a:t>‹#›</a:t>
            </a:fld>
            <a:endParaRPr lang="en-US" altLang="fr-FR"/>
          </a:p>
        </p:txBody>
      </p:sp>
    </p:spTree>
    <p:extLst>
      <p:ext uri="{BB962C8B-B14F-4D97-AF65-F5344CB8AC3E}">
        <p14:creationId xmlns:p14="http://schemas.microsoft.com/office/powerpoint/2010/main" val="49869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9E947437-64A9-434A-A1C2-DFB59103C051}" type="datetime1">
              <a:rPr lang="en-GB"/>
              <a:pPr>
                <a:defRPr/>
              </a:pPr>
              <a:t>29/08/2017</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8F4D80FF-216E-40D6-A640-B97B29193887}" type="slidenum">
              <a:rPr lang="en-GB"/>
              <a:pPr>
                <a:defRPr/>
              </a:pPr>
              <a:t>‹#›</a:t>
            </a:fld>
            <a:endParaRPr lang="en-GB"/>
          </a:p>
        </p:txBody>
      </p:sp>
    </p:spTree>
    <p:extLst>
      <p:ext uri="{BB962C8B-B14F-4D97-AF65-F5344CB8AC3E}">
        <p14:creationId xmlns:p14="http://schemas.microsoft.com/office/powerpoint/2010/main" val="2741195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268958"/>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252E39EE-F017-4D42-9593-DA3FB868CE10}" type="datetime1">
              <a:rPr lang="en-US" altLang="fr-FR"/>
              <a:pPr>
                <a:defRPr/>
              </a:pPr>
              <a:t>8/29/2017</a:t>
            </a:fld>
            <a:endParaRPr lang="en-US" altLang="fr-FR"/>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402D0C6-9249-432F-964A-F6BF32C91CB3}" type="slidenum">
              <a:rPr lang="en-US" altLang="fr-FR"/>
              <a:pPr>
                <a:defRPr/>
              </a:pPr>
              <a:t>‹#›</a:t>
            </a:fld>
            <a:endParaRPr lang="en-US" altLang="fr-FR"/>
          </a:p>
        </p:txBody>
      </p:sp>
    </p:spTree>
    <p:extLst>
      <p:ext uri="{BB962C8B-B14F-4D97-AF65-F5344CB8AC3E}">
        <p14:creationId xmlns:p14="http://schemas.microsoft.com/office/powerpoint/2010/main" val="26275171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C5312A5-23F3-4D95-931B-F95B24EA7042}" type="datetime1">
              <a:rPr lang="en-US" altLang="fr-FR"/>
              <a:pPr>
                <a:defRPr/>
              </a:pPr>
              <a:t>8/29/2017</a:t>
            </a:fld>
            <a:endParaRPr lang="en-US" altLang="fr-FR"/>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B75DBF7-0B7E-4D07-821F-94B21426084D}" type="slidenum">
              <a:rPr lang="en-US" altLang="fr-FR"/>
              <a:pPr>
                <a:defRPr/>
              </a:pPr>
              <a:t>‹#›</a:t>
            </a:fld>
            <a:endParaRPr lang="en-US" altLang="fr-FR"/>
          </a:p>
        </p:txBody>
      </p:sp>
    </p:spTree>
    <p:extLst>
      <p:ext uri="{BB962C8B-B14F-4D97-AF65-F5344CB8AC3E}">
        <p14:creationId xmlns:p14="http://schemas.microsoft.com/office/powerpoint/2010/main" val="38196064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6248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71AE0328-B7A8-4894-AA67-04BEBFA4F816}" type="datetime1">
              <a:rPr lang="en-US" altLang="fr-FR"/>
              <a:pPr>
                <a:defRPr/>
              </a:pPr>
              <a:t>8/29/2017</a:t>
            </a:fld>
            <a:endParaRPr lang="en-US" altLang="fr-FR"/>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a:xfrm>
            <a:off x="0" y="6248400"/>
            <a:ext cx="533400" cy="381000"/>
          </a:xfrm>
        </p:spPr>
        <p:txBody>
          <a:bodyPr/>
          <a:lstStyle>
            <a:lvl1pPr>
              <a:defRPr>
                <a:solidFill>
                  <a:srgbClr val="696464"/>
                </a:solidFill>
              </a:defRPr>
            </a:lvl1pPr>
          </a:lstStyle>
          <a:p>
            <a:pPr>
              <a:defRPr/>
            </a:pPr>
            <a:fld id="{33F00225-8B5E-4B87-9B1E-76727A3C068E}" type="slidenum">
              <a:rPr lang="en-US" altLang="fr-FR"/>
              <a:pPr>
                <a:defRPr/>
              </a:pPr>
              <a:t>‹#›</a:t>
            </a:fld>
            <a:endParaRPr lang="en-US" altLang="fr-FR"/>
          </a:p>
        </p:txBody>
      </p:sp>
    </p:spTree>
    <p:extLst>
      <p:ext uri="{BB962C8B-B14F-4D97-AF65-F5344CB8AC3E}">
        <p14:creationId xmlns:p14="http://schemas.microsoft.com/office/powerpoint/2010/main" val="13511501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Arial"/>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Content Placeholder 8"/>
          <p:cNvSpPr>
            <a:spLocks noGrp="1"/>
          </p:cNvSpPr>
          <p:nvPr>
            <p:ph sz="quarter" idx="1"/>
          </p:nvPr>
        </p:nvSpPr>
        <p:spPr>
          <a:xfrm>
            <a:off x="2438400" y="18288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DEF3A15-0787-42F1-AC56-60867A48352C}" type="datetime1">
              <a:rPr lang="en-US" altLang="fr-FR"/>
              <a:pPr>
                <a:defRPr/>
              </a:pPr>
              <a:t>8/29/2017</a:t>
            </a:fld>
            <a:endParaRPr lang="en-US" altLang="fr-F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9C77A26-516D-4EAB-AAA3-C8029A806ACA}" type="slidenum">
              <a:rPr lang="en-US" altLang="fr-FR"/>
              <a:pPr>
                <a:defRPr/>
              </a:pPr>
              <a:t>‹#›</a:t>
            </a:fld>
            <a:endParaRPr lang="en-US" altLang="fr-FR"/>
          </a:p>
        </p:txBody>
      </p:sp>
    </p:spTree>
    <p:extLst>
      <p:ext uri="{BB962C8B-B14F-4D97-AF65-F5344CB8AC3E}">
        <p14:creationId xmlns:p14="http://schemas.microsoft.com/office/powerpoint/2010/main" val="183793938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fld id="{0909FE40-71B2-4D95-96A0-F591D18133CB}" type="datetime1">
              <a:rPr lang="en-US" altLang="fr-FR"/>
              <a:pPr>
                <a:defRPr/>
              </a:pPr>
              <a:t>8/29/2017</a:t>
            </a:fld>
            <a:endParaRPr lang="en-US" altLang="fr-FR"/>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E893701D-8545-4189-B151-0C491B149703}" type="slidenum">
              <a:rPr lang="en-US" altLang="fr-FR"/>
              <a:pPr>
                <a:defRPr/>
              </a:pPr>
              <a:t>‹#›</a:t>
            </a:fld>
            <a:endParaRPr lang="en-US" altLang="fr-FR"/>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a:p>
        </p:txBody>
      </p:sp>
    </p:spTree>
    <p:extLst>
      <p:ext uri="{BB962C8B-B14F-4D97-AF65-F5344CB8AC3E}">
        <p14:creationId xmlns:p14="http://schemas.microsoft.com/office/powerpoint/2010/main" val="41097445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CBF5171-DF5D-43F6-913A-B4AE9C183CF2}" type="datetime1">
              <a:rPr lang="en-US" altLang="fr-FR"/>
              <a:pPr>
                <a:defRPr/>
              </a:pPr>
              <a:t>8/29/2017</a:t>
            </a:fld>
            <a:endParaRPr lang="en-US" altLang="fr-F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B16A1B3-A505-4C45-B565-3DF33986BFB2}" type="slidenum">
              <a:rPr lang="en-US" altLang="fr-FR"/>
              <a:pPr>
                <a:defRPr/>
              </a:pPr>
              <a:t>‹#›</a:t>
            </a:fld>
            <a:endParaRPr lang="en-US" altLang="fr-FR"/>
          </a:p>
        </p:txBody>
      </p:sp>
    </p:spTree>
    <p:extLst>
      <p:ext uri="{BB962C8B-B14F-4D97-AF65-F5344CB8AC3E}">
        <p14:creationId xmlns:p14="http://schemas.microsoft.com/office/powerpoint/2010/main" val="32437598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5CB7EA7-AA1F-46B1-805C-42B3308953E0}" type="datetime1">
              <a:rPr lang="en-US" altLang="fr-FR"/>
              <a:pPr>
                <a:defRPr/>
              </a:pPr>
              <a:t>8/29/2017</a:t>
            </a:fld>
            <a:endParaRPr lang="en-US" altLang="fr-F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1DB39C3-6609-4F0A-9FA0-5D6246F18BF9}" type="slidenum">
              <a:rPr lang="en-US" altLang="fr-FR"/>
              <a:pPr>
                <a:defRPr/>
              </a:pPr>
              <a:t>‹#›</a:t>
            </a:fld>
            <a:endParaRPr lang="en-US" altLang="fr-FR"/>
          </a:p>
        </p:txBody>
      </p:sp>
    </p:spTree>
    <p:extLst>
      <p:ext uri="{BB962C8B-B14F-4D97-AF65-F5344CB8AC3E}">
        <p14:creationId xmlns:p14="http://schemas.microsoft.com/office/powerpoint/2010/main" val="234655716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022600" y="0"/>
            <a:ext cx="6121400" cy="16652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5" name="Rectangle 3"/>
          <p:cNvSpPr>
            <a:spLocks noChangeArrowheads="1"/>
          </p:cNvSpPr>
          <p:nvPr/>
        </p:nvSpPr>
        <p:spPr bwMode="auto">
          <a:xfrm>
            <a:off x="0" y="0"/>
            <a:ext cx="3027363" cy="16652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6" name="Rectangle 6"/>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pic>
        <p:nvPicPr>
          <p:cNvPr id="7" name="Picture 10" descr="thp_logo_power1a mithindergrund3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900" y="198438"/>
            <a:ext cx="26003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6" name="Rectangle 4"/>
          <p:cNvSpPr>
            <a:spLocks noGrp="1" noChangeArrowheads="1"/>
          </p:cNvSpPr>
          <p:nvPr>
            <p:ph type="ctrTitle"/>
          </p:nvPr>
        </p:nvSpPr>
        <p:spPr>
          <a:xfrm>
            <a:off x="3384550" y="620713"/>
            <a:ext cx="5400675" cy="874712"/>
          </a:xfrm>
        </p:spPr>
        <p:txBody>
          <a:bodyPr bIns="0" anchor="b"/>
          <a:lstStyle>
            <a:lvl1pPr>
              <a:defRPr/>
            </a:lvl1pPr>
          </a:lstStyle>
          <a:p>
            <a:pPr lvl="0"/>
            <a:r>
              <a:rPr lang="de-CH" noProof="0" smtClean="0"/>
              <a:t>Click to edit Master title style</a:t>
            </a:r>
          </a:p>
        </p:txBody>
      </p:sp>
      <p:sp>
        <p:nvSpPr>
          <p:cNvPr id="207877" name="Rectangle 5"/>
          <p:cNvSpPr>
            <a:spLocks noGrp="1" noChangeArrowheads="1"/>
          </p:cNvSpPr>
          <p:nvPr>
            <p:ph type="subTitle" idx="1"/>
          </p:nvPr>
        </p:nvSpPr>
        <p:spPr>
          <a:xfrm>
            <a:off x="719138" y="2338388"/>
            <a:ext cx="8061325" cy="3598862"/>
          </a:xfrm>
        </p:spPr>
        <p:txBody>
          <a:bodyPr/>
          <a:lstStyle>
            <a:lvl1pPr algn="ctr">
              <a:defRPr/>
            </a:lvl1pPr>
          </a:lstStyle>
          <a:p>
            <a:pPr lvl="0"/>
            <a:r>
              <a:rPr lang="de-CH" noProof="0" smtClean="0"/>
              <a:t>Click to edit Master subtitle style</a:t>
            </a:r>
          </a:p>
        </p:txBody>
      </p:sp>
      <p:sp>
        <p:nvSpPr>
          <p:cNvPr id="8" name="Rectangle 7"/>
          <p:cNvSpPr>
            <a:spLocks noGrp="1" noChangeArrowheads="1"/>
          </p:cNvSpPr>
          <p:nvPr>
            <p:ph type="dt" sz="half" idx="10"/>
          </p:nvPr>
        </p:nvSpPr>
        <p:spPr>
          <a:xfrm>
            <a:off x="719138" y="6524625"/>
            <a:ext cx="1296987" cy="144463"/>
          </a:xfrm>
        </p:spPr>
        <p:txBody>
          <a:bodyPr/>
          <a:lstStyle>
            <a:lvl1pPr>
              <a:defRPr sz="1200"/>
            </a:lvl1pPr>
          </a:lstStyle>
          <a:p>
            <a:pPr>
              <a:defRPr/>
            </a:pPr>
            <a:fld id="{CD4A131E-AA4A-4596-890E-D6DF4F4DC82D}" type="datetime4">
              <a:rPr lang="de-CH">
                <a:solidFill>
                  <a:srgbClr val="000000"/>
                </a:solidFill>
              </a:rPr>
              <a:pPr>
                <a:defRPr/>
              </a:pPr>
              <a:t>29. August 2017</a:t>
            </a:fld>
            <a:endParaRPr lang="en-US">
              <a:solidFill>
                <a:srgbClr val="000000"/>
              </a:solidFill>
            </a:endParaRPr>
          </a:p>
        </p:txBody>
      </p:sp>
      <p:sp>
        <p:nvSpPr>
          <p:cNvPr id="9" name="Footer Placeholder 8"/>
          <p:cNvSpPr>
            <a:spLocks noGrp="1" noChangeArrowheads="1"/>
          </p:cNvSpPr>
          <p:nvPr>
            <p:ph type="ftr" sz="quarter" idx="11"/>
          </p:nvPr>
        </p:nvSpPr>
        <p:spPr bwMode="auto">
          <a:xfrm>
            <a:off x="2773363" y="6489700"/>
            <a:ext cx="3959225" cy="231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defRPr sz="1200">
                <a:latin typeface="Arial" pitchFamily="34" charset="0"/>
              </a:defRPr>
            </a:lvl1pPr>
          </a:lstStyle>
          <a:p>
            <a:pPr>
              <a:defRPr/>
            </a:pPr>
            <a:r>
              <a:rPr lang="en-US">
                <a:solidFill>
                  <a:srgbClr val="000000"/>
                </a:solidFill>
              </a:rPr>
              <a:t>Präsentationstitel</a:t>
            </a:r>
          </a:p>
        </p:txBody>
      </p:sp>
      <p:sp>
        <p:nvSpPr>
          <p:cNvPr id="10" name="Rectangle 9"/>
          <p:cNvSpPr>
            <a:spLocks noGrp="1" noChangeArrowheads="1"/>
          </p:cNvSpPr>
          <p:nvPr>
            <p:ph type="sldNum" sz="quarter" idx="12"/>
          </p:nvPr>
        </p:nvSpPr>
        <p:spPr>
          <a:xfrm>
            <a:off x="7632700" y="6489700"/>
            <a:ext cx="1152525" cy="231775"/>
          </a:xfrm>
        </p:spPr>
        <p:txBody>
          <a:bodyPr/>
          <a:lstStyle>
            <a:lvl1pPr>
              <a:defRPr sz="1200"/>
            </a:lvl1pPr>
          </a:lstStyle>
          <a:p>
            <a:pPr>
              <a:defRPr/>
            </a:pPr>
            <a:fld id="{9E2634E1-28C8-4E43-BEF2-B384F00EE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12814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DBC66C0-FE23-4728-802B-096756FC4EBA}"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BE65D7B-5EDD-4BEC-BB1D-9EF58AFBC1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66332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F502D86-3440-46F3-960A-A7FBA64008F4}"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E08229-F6ED-4C47-967E-F85895365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279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881210"/>
            <a:ext cx="3008435" cy="55399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9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681133"/>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666875"/>
            <a:ext cx="3954462"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00" y="1666875"/>
            <a:ext cx="395446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850BFBD-C0E1-4BDA-8C9E-0D9E928A5D64}"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EBB7A3D-68C1-4C15-AE90-E580A64F38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788360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ECB0EAAC-8D6D-44C0-BEAA-D8B1559F6872}" type="datetime4">
              <a:rPr lang="de-CH">
                <a:solidFill>
                  <a:srgbClr val="000000"/>
                </a:solidFill>
              </a:rPr>
              <a:pPr>
                <a:defRPr/>
              </a:pPr>
              <a:t>29. August 2017</a:t>
            </a:fld>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FAD9FEEE-BD4C-4609-946D-BE0B3793C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760879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A0E370E8-44B7-4278-8FE6-294525758642}" type="datetime4">
              <a:rPr lang="de-CH">
                <a:solidFill>
                  <a:srgbClr val="000000"/>
                </a:solidFill>
              </a:rPr>
              <a:pPr>
                <a:defRPr/>
              </a:pPr>
              <a:t>29. August 2017</a:t>
            </a:fld>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754554D6-6B4D-480F-85F6-7071A3CA00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31148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2B6535A-B685-4882-B402-3296BC66837F}" type="datetime4">
              <a:rPr lang="de-CH">
                <a:solidFill>
                  <a:srgbClr val="000000"/>
                </a:solidFill>
              </a:rPr>
              <a:pPr>
                <a:defRPr/>
              </a:pPr>
              <a:t>29. August 2017</a:t>
            </a:fld>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C912893-AE19-4352-B1F8-D93785AE5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508639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DEDE13A-CFEA-499E-A57A-801E9261025A}"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BD15A44-8ABD-4189-BCAE-F97255255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168804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1CB49FC-0CF3-48ED-9E05-833163B52D16}"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C9662F6-3F2E-43A0-AD92-A3A41BF043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610790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F9F9F4F-1870-413C-A8AD-B37F2543FBF9}"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4BD78B9-752E-47BA-8CB8-17B2C90BE6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57396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090613"/>
            <a:ext cx="2016125" cy="5038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1090613"/>
            <a:ext cx="5897562" cy="503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F9580C0-FA25-448A-9050-D1DF1C653129}"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9A4125F-32E0-47D7-A336-E42FA7A46A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29650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9138" y="1090613"/>
            <a:ext cx="8066087" cy="5038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295EBAC7-D731-47FA-8DC1-CC1E391E3F25}" type="datetime4">
              <a:rPr lang="de-CH">
                <a:solidFill>
                  <a:srgbClr val="000000"/>
                </a:solidFill>
              </a:rPr>
              <a:pPr>
                <a:defRPr/>
              </a:pPr>
              <a:t>29. August 2017</a:t>
            </a:fld>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A438043-3CDA-446F-B320-F73BD205C9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598273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1090613"/>
            <a:ext cx="8066087" cy="5032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666875"/>
            <a:ext cx="3954462"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00" y="1666875"/>
            <a:ext cx="3954463"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736CEF51-51C2-42E3-89C0-CD7FCC416087}"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3F4BBD0-03A7-4FD2-A349-396C58269A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209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5090568"/>
            <a:ext cx="5486400" cy="27699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5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469190"/>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1090613"/>
            <a:ext cx="8066087" cy="503237"/>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19138" y="1666875"/>
            <a:ext cx="3954462" cy="4462463"/>
          </a:xfrm>
        </p:spPr>
        <p:txBody>
          <a:bodyPr/>
          <a:lstStyle/>
          <a:p>
            <a:pPr lvl="0"/>
            <a:endParaRPr lang="en-GB" noProof="0" smtClean="0"/>
          </a:p>
        </p:txBody>
      </p:sp>
      <p:sp>
        <p:nvSpPr>
          <p:cNvPr id="4" name="Text Placeholder 3"/>
          <p:cNvSpPr>
            <a:spLocks noGrp="1"/>
          </p:cNvSpPr>
          <p:nvPr>
            <p:ph type="body" sz="half" idx="2"/>
          </p:nvPr>
        </p:nvSpPr>
        <p:spPr>
          <a:xfrm>
            <a:off x="4826000" y="1666875"/>
            <a:ext cx="3954463"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CCA1364E-7142-4E36-A4DE-5BC436AF7FA4}"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7365B3F-7E24-4538-817E-476902F0A5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36724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19138" y="1090613"/>
            <a:ext cx="8066087" cy="503237"/>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19138" y="1666875"/>
            <a:ext cx="3954462"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26000" y="1666875"/>
            <a:ext cx="3954463"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719138" y="3973513"/>
            <a:ext cx="3954462"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826000" y="3973513"/>
            <a:ext cx="395446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F15F6DF6-B7CD-43C2-9D65-ABB9118A3BFB}" type="datetime4">
              <a:rPr lang="de-CH">
                <a:solidFill>
                  <a:srgbClr val="000000"/>
                </a:solidFill>
              </a:rPr>
              <a:pPr>
                <a:defRPr/>
              </a:pPr>
              <a:t>29. August 2017</a:t>
            </a:fld>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55284EDE-1B19-4902-91FE-22A12E311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52807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3022600" y="0"/>
            <a:ext cx="6121400" cy="16652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de-CH">
              <a:solidFill>
                <a:srgbClr val="000000"/>
              </a:solidFill>
            </a:endParaRPr>
          </a:p>
        </p:txBody>
      </p:sp>
      <p:sp>
        <p:nvSpPr>
          <p:cNvPr id="207875" name="Rectangle 3"/>
          <p:cNvSpPr>
            <a:spLocks noChangeArrowheads="1"/>
          </p:cNvSpPr>
          <p:nvPr/>
        </p:nvSpPr>
        <p:spPr bwMode="auto">
          <a:xfrm>
            <a:off x="0" y="0"/>
            <a:ext cx="3027363" cy="16652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de-CH">
              <a:solidFill>
                <a:srgbClr val="000000"/>
              </a:solidFill>
            </a:endParaRPr>
          </a:p>
        </p:txBody>
      </p:sp>
      <p:sp>
        <p:nvSpPr>
          <p:cNvPr id="207876" name="Rectangle 4"/>
          <p:cNvSpPr>
            <a:spLocks noGrp="1" noChangeArrowheads="1"/>
          </p:cNvSpPr>
          <p:nvPr>
            <p:ph type="ctrTitle"/>
          </p:nvPr>
        </p:nvSpPr>
        <p:spPr>
          <a:xfrm>
            <a:off x="3384550" y="620713"/>
            <a:ext cx="5400675" cy="874712"/>
          </a:xfrm>
        </p:spPr>
        <p:txBody>
          <a:bodyPr bIns="0" anchor="b"/>
          <a:lstStyle>
            <a:lvl1pPr>
              <a:defRPr/>
            </a:lvl1pPr>
          </a:lstStyle>
          <a:p>
            <a:pPr lvl="0"/>
            <a:r>
              <a:rPr lang="de-CH" altLang="de-DE" noProof="0" smtClean="0"/>
              <a:t>Click to edit Master title style</a:t>
            </a:r>
          </a:p>
        </p:txBody>
      </p:sp>
      <p:sp>
        <p:nvSpPr>
          <p:cNvPr id="207877" name="Rectangle 5"/>
          <p:cNvSpPr>
            <a:spLocks noGrp="1" noChangeArrowheads="1"/>
          </p:cNvSpPr>
          <p:nvPr>
            <p:ph type="subTitle" idx="1"/>
          </p:nvPr>
        </p:nvSpPr>
        <p:spPr>
          <a:xfrm>
            <a:off x="719138" y="2338388"/>
            <a:ext cx="8061325" cy="3598862"/>
          </a:xfrm>
        </p:spPr>
        <p:txBody>
          <a:bodyPr/>
          <a:lstStyle>
            <a:lvl1pPr algn="ctr">
              <a:defRPr/>
            </a:lvl1pPr>
          </a:lstStyle>
          <a:p>
            <a:pPr lvl="0"/>
            <a:r>
              <a:rPr lang="de-CH" altLang="de-DE" noProof="0" smtClean="0"/>
              <a:t>Click to edit Master subtitle style</a:t>
            </a:r>
          </a:p>
        </p:txBody>
      </p:sp>
      <p:sp>
        <p:nvSpPr>
          <p:cNvPr id="207878" name="Rectangle 6"/>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de-CH">
              <a:solidFill>
                <a:srgbClr val="000000"/>
              </a:solidFill>
            </a:endParaRPr>
          </a:p>
        </p:txBody>
      </p:sp>
      <p:sp>
        <p:nvSpPr>
          <p:cNvPr id="207879" name="Rectangle 7"/>
          <p:cNvSpPr>
            <a:spLocks noGrp="1" noChangeArrowheads="1"/>
          </p:cNvSpPr>
          <p:nvPr>
            <p:ph type="dt" sz="half" idx="2"/>
          </p:nvPr>
        </p:nvSpPr>
        <p:spPr>
          <a:xfrm>
            <a:off x="719138" y="6524625"/>
            <a:ext cx="1296987" cy="144463"/>
          </a:xfrm>
        </p:spPr>
        <p:txBody>
          <a:bodyPr/>
          <a:lstStyle>
            <a:lvl1pPr>
              <a:defRPr sz="1200"/>
            </a:lvl1pPr>
          </a:lstStyle>
          <a:p>
            <a:fld id="{D2529CF8-5A1D-4724-841F-48CBAE2816B3}" type="datetime4">
              <a:rPr lang="de-CH" altLang="de-DE">
                <a:solidFill>
                  <a:srgbClr val="000000"/>
                </a:solidFill>
              </a:rPr>
              <a:pPr/>
              <a:t>29. August 2017</a:t>
            </a:fld>
            <a:endParaRPr lang="en-US" altLang="de-DE">
              <a:solidFill>
                <a:srgbClr val="000000"/>
              </a:solidFill>
            </a:endParaRPr>
          </a:p>
        </p:txBody>
      </p:sp>
      <p:sp>
        <p:nvSpPr>
          <p:cNvPr id="207880" name="Rectangle 8"/>
          <p:cNvSpPr>
            <a:spLocks noGrp="1" noChangeArrowheads="1"/>
          </p:cNvSpPr>
          <p:nvPr>
            <p:ph type="ftr" sz="quarter" idx="3"/>
          </p:nvPr>
        </p:nvSpPr>
        <p:spPr bwMode="auto">
          <a:xfrm>
            <a:off x="2773363" y="6489700"/>
            <a:ext cx="3959225" cy="2317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defRPr sz="1200"/>
            </a:lvl1pPr>
          </a:lstStyle>
          <a:p>
            <a:r>
              <a:rPr lang="en-US" altLang="de-DE">
                <a:solidFill>
                  <a:srgbClr val="000000"/>
                </a:solidFill>
              </a:rPr>
              <a:t>Präsentationstitel</a:t>
            </a:r>
          </a:p>
        </p:txBody>
      </p:sp>
      <p:sp>
        <p:nvSpPr>
          <p:cNvPr id="207881" name="Rectangle 9"/>
          <p:cNvSpPr>
            <a:spLocks noGrp="1" noChangeArrowheads="1"/>
          </p:cNvSpPr>
          <p:nvPr>
            <p:ph type="sldNum" sz="quarter" idx="4"/>
          </p:nvPr>
        </p:nvSpPr>
        <p:spPr>
          <a:xfrm>
            <a:off x="7632700" y="6489700"/>
            <a:ext cx="1152525" cy="231775"/>
          </a:xfrm>
        </p:spPr>
        <p:txBody>
          <a:bodyPr/>
          <a:lstStyle>
            <a:lvl1pPr>
              <a:defRPr sz="1200"/>
            </a:lvl1pPr>
          </a:lstStyle>
          <a:p>
            <a:fld id="{ADFD61BB-2F91-403F-AD92-0C96A1695C64}" type="slidenum">
              <a:rPr lang="en-US" altLang="de-DE">
                <a:solidFill>
                  <a:srgbClr val="000000"/>
                </a:solidFill>
              </a:rPr>
              <a:pPr/>
              <a:t>‹#›</a:t>
            </a:fld>
            <a:endParaRPr lang="en-US" altLang="de-DE">
              <a:solidFill>
                <a:srgbClr val="000000"/>
              </a:solidFill>
            </a:endParaRPr>
          </a:p>
        </p:txBody>
      </p:sp>
      <p:pic>
        <p:nvPicPr>
          <p:cNvPr id="207882" name="Picture 10" descr="thp_logo_power1a mithindergrund3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900" y="198438"/>
            <a:ext cx="26003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44545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lvl1pPr>
              <a:defRPr/>
            </a:lvl1pPr>
          </a:lstStyle>
          <a:p>
            <a:fld id="{E3ACF115-C36C-4FC5-BFEC-081D8755CE24}" type="datetime4">
              <a:rPr lang="de-CH" altLang="de-DE">
                <a:solidFill>
                  <a:srgbClr val="000000"/>
                </a:solidFill>
              </a:rPr>
              <a:pPr/>
              <a:t>29. August 2017</a:t>
            </a:fld>
            <a:endParaRPr lang="en-US" altLang="de-DE">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F1EF1AE5-B738-47D3-8E4E-86FBC3D78E48}"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270167334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CC33EB5-7897-4074-8155-3548A86DC3CA}" type="datetime4">
              <a:rPr lang="de-CH" altLang="de-DE">
                <a:solidFill>
                  <a:srgbClr val="000000"/>
                </a:solidFill>
              </a:rPr>
              <a:pPr/>
              <a:t>29. August 2017</a:t>
            </a:fld>
            <a:endParaRPr lang="en-US" altLang="de-DE">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EA056B9-E898-4C28-8ACD-B7288BD1CF3A}"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292759183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719138" y="1666875"/>
            <a:ext cx="3954462"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826000" y="1666875"/>
            <a:ext cx="395446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e Placeholder 4"/>
          <p:cNvSpPr>
            <a:spLocks noGrp="1"/>
          </p:cNvSpPr>
          <p:nvPr>
            <p:ph type="dt" sz="half" idx="10"/>
          </p:nvPr>
        </p:nvSpPr>
        <p:spPr/>
        <p:txBody>
          <a:bodyPr/>
          <a:lstStyle>
            <a:lvl1pPr>
              <a:defRPr/>
            </a:lvl1pPr>
          </a:lstStyle>
          <a:p>
            <a:fld id="{E98B5C45-0A5A-40E8-864A-502E58CAB17F}" type="datetime4">
              <a:rPr lang="de-CH" altLang="de-DE">
                <a:solidFill>
                  <a:srgbClr val="000000"/>
                </a:solidFill>
              </a:rPr>
              <a:pPr/>
              <a:t>29. August 2017</a:t>
            </a:fld>
            <a:endParaRPr lang="en-US" altLang="de-DE">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5071501E-6FC2-4C78-AFB2-8563EA21BCE6}"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1496455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p:txBody>
          <a:bodyPr/>
          <a:lstStyle>
            <a:lvl1pPr>
              <a:defRPr/>
            </a:lvl1pPr>
          </a:lstStyle>
          <a:p>
            <a:fld id="{C778ECB4-DF74-4965-AE67-715EF69EE6D4}" type="datetime4">
              <a:rPr lang="de-CH" altLang="de-DE">
                <a:solidFill>
                  <a:srgbClr val="000000"/>
                </a:solidFill>
              </a:rPr>
              <a:pPr/>
              <a:t>29. August 2017</a:t>
            </a:fld>
            <a:endParaRPr lang="en-US" altLang="de-DE">
              <a:solidFill>
                <a:srgbClr val="000000"/>
              </a:solidFill>
            </a:endParaRPr>
          </a:p>
        </p:txBody>
      </p:sp>
      <p:sp>
        <p:nvSpPr>
          <p:cNvPr id="8" name="Slide Number Placeholder 7"/>
          <p:cNvSpPr>
            <a:spLocks noGrp="1"/>
          </p:cNvSpPr>
          <p:nvPr>
            <p:ph type="sldNum" sz="quarter" idx="11"/>
          </p:nvPr>
        </p:nvSpPr>
        <p:spPr/>
        <p:txBody>
          <a:bodyPr/>
          <a:lstStyle>
            <a:lvl1pPr>
              <a:defRPr/>
            </a:lvl1pPr>
          </a:lstStyle>
          <a:p>
            <a:fld id="{790C78BB-49BD-4EF9-8DB1-6EF8AE0F2F6F}"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36083963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Date Placeholder 2"/>
          <p:cNvSpPr>
            <a:spLocks noGrp="1"/>
          </p:cNvSpPr>
          <p:nvPr>
            <p:ph type="dt" sz="half" idx="10"/>
          </p:nvPr>
        </p:nvSpPr>
        <p:spPr/>
        <p:txBody>
          <a:bodyPr/>
          <a:lstStyle>
            <a:lvl1pPr>
              <a:defRPr/>
            </a:lvl1pPr>
          </a:lstStyle>
          <a:p>
            <a:fld id="{A43DA0DC-901C-4306-B656-A542B9EC8CC4}" type="datetime4">
              <a:rPr lang="de-CH" altLang="de-DE">
                <a:solidFill>
                  <a:srgbClr val="000000"/>
                </a:solidFill>
              </a:rPr>
              <a:pPr/>
              <a:t>29. August 2017</a:t>
            </a:fld>
            <a:endParaRPr lang="en-US" altLang="de-DE">
              <a:solidFill>
                <a:srgbClr val="000000"/>
              </a:solidFill>
            </a:endParaRPr>
          </a:p>
        </p:txBody>
      </p:sp>
      <p:sp>
        <p:nvSpPr>
          <p:cNvPr id="4" name="Slide Number Placeholder 3"/>
          <p:cNvSpPr>
            <a:spLocks noGrp="1"/>
          </p:cNvSpPr>
          <p:nvPr>
            <p:ph type="sldNum" sz="quarter" idx="11"/>
          </p:nvPr>
        </p:nvSpPr>
        <p:spPr/>
        <p:txBody>
          <a:bodyPr/>
          <a:lstStyle>
            <a:lvl1pPr>
              <a:defRPr/>
            </a:lvl1pPr>
          </a:lstStyle>
          <a:p>
            <a:fld id="{E01855EF-8E62-4112-868D-30DADEE6792B}"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17510610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A6DC295-3374-4DA5-9D5A-D0D577CD796A}" type="datetime4">
              <a:rPr lang="de-CH" altLang="de-DE">
                <a:solidFill>
                  <a:srgbClr val="000000"/>
                </a:solidFill>
              </a:rPr>
              <a:pPr/>
              <a:t>29. August 2017</a:t>
            </a:fld>
            <a:endParaRPr lang="en-US" altLang="de-DE">
              <a:solidFill>
                <a:srgbClr val="000000"/>
              </a:solidFill>
            </a:endParaRPr>
          </a:p>
        </p:txBody>
      </p:sp>
      <p:sp>
        <p:nvSpPr>
          <p:cNvPr id="3" name="Slide Number Placeholder 2"/>
          <p:cNvSpPr>
            <a:spLocks noGrp="1"/>
          </p:cNvSpPr>
          <p:nvPr>
            <p:ph type="sldNum" sz="quarter" idx="11"/>
          </p:nvPr>
        </p:nvSpPr>
        <p:spPr/>
        <p:txBody>
          <a:bodyPr/>
          <a:lstStyle>
            <a:lvl1pPr>
              <a:defRPr/>
            </a:lvl1pPr>
          </a:lstStyle>
          <a:p>
            <a:fld id="{17507B0A-0865-4F5E-B6A0-209F38110284}"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317845830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59EC1C8-0B62-4665-84BE-C6AA5FF73F55}" type="datetime4">
              <a:rPr lang="de-CH" altLang="de-DE">
                <a:solidFill>
                  <a:srgbClr val="000000"/>
                </a:solidFill>
              </a:rPr>
              <a:pPr/>
              <a:t>29. August 2017</a:t>
            </a:fld>
            <a:endParaRPr lang="en-US" altLang="de-DE">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4549A760-6D7E-4C1B-BD7D-BA33438CAE77}"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961679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549835"/>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8ACDFAA-AAFD-4D88-B7B6-C7FBBD249BA8}" type="datetime4">
              <a:rPr lang="de-CH" altLang="de-DE">
                <a:solidFill>
                  <a:srgbClr val="000000"/>
                </a:solidFill>
              </a:rPr>
              <a:pPr/>
              <a:t>29. August 2017</a:t>
            </a:fld>
            <a:endParaRPr lang="en-US" altLang="de-DE">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8982B4F1-7F13-4BD3-8D39-DC3B94B1176A}"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6929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lvl1pPr>
              <a:defRPr/>
            </a:lvl1pPr>
          </a:lstStyle>
          <a:p>
            <a:fld id="{F781C2C7-9770-477E-BFE2-2CF387D6364E}" type="datetime4">
              <a:rPr lang="de-CH" altLang="de-DE">
                <a:solidFill>
                  <a:srgbClr val="000000"/>
                </a:solidFill>
              </a:rPr>
              <a:pPr/>
              <a:t>29. August 2017</a:t>
            </a:fld>
            <a:endParaRPr lang="en-US" altLang="de-DE">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E8408A0F-733D-4057-B191-9FF067C451A0}"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15735986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090613"/>
            <a:ext cx="2016125" cy="5038725"/>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719138" y="1090613"/>
            <a:ext cx="5897562" cy="503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lvl1pPr>
              <a:defRPr/>
            </a:lvl1pPr>
          </a:lstStyle>
          <a:p>
            <a:fld id="{17D12C77-E00B-4B5F-942F-AFD0A1D95030}" type="datetime4">
              <a:rPr lang="de-CH" altLang="de-DE">
                <a:solidFill>
                  <a:srgbClr val="000000"/>
                </a:solidFill>
              </a:rPr>
              <a:pPr/>
              <a:t>29. August 2017</a:t>
            </a:fld>
            <a:endParaRPr lang="en-US" altLang="de-DE">
              <a:solidFill>
                <a:srgbClr val="000000"/>
              </a:solidFill>
            </a:endParaRPr>
          </a:p>
        </p:txBody>
      </p:sp>
      <p:sp>
        <p:nvSpPr>
          <p:cNvPr id="5" name="Slide Number Placeholder 4"/>
          <p:cNvSpPr>
            <a:spLocks noGrp="1"/>
          </p:cNvSpPr>
          <p:nvPr>
            <p:ph type="sldNum" sz="quarter" idx="11"/>
          </p:nvPr>
        </p:nvSpPr>
        <p:spPr/>
        <p:txBody>
          <a:bodyPr/>
          <a:lstStyle>
            <a:lvl1pPr>
              <a:defRPr/>
            </a:lvl1pPr>
          </a:lstStyle>
          <a:p>
            <a:fld id="{AD8B938D-27AC-4C01-9AA9-60681E219B93}"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26484205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19138" y="1090613"/>
            <a:ext cx="8066087" cy="503237"/>
          </a:xfrm>
        </p:spPr>
        <p:txBody>
          <a:bodyPr/>
          <a:lstStyle/>
          <a:p>
            <a:r>
              <a:rPr lang="en-US" smtClean="0"/>
              <a:t>Click to edit Master title style</a:t>
            </a:r>
            <a:endParaRPr lang="de-CH"/>
          </a:p>
        </p:txBody>
      </p:sp>
      <p:sp>
        <p:nvSpPr>
          <p:cNvPr id="3" name="Content Placeholder 2"/>
          <p:cNvSpPr>
            <a:spLocks noGrp="1"/>
          </p:cNvSpPr>
          <p:nvPr>
            <p:ph sz="quarter" idx="1"/>
          </p:nvPr>
        </p:nvSpPr>
        <p:spPr>
          <a:xfrm>
            <a:off x="719138" y="1666875"/>
            <a:ext cx="3954462"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826000" y="1666875"/>
            <a:ext cx="3954463"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719138" y="3973513"/>
            <a:ext cx="3954462"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Content Placeholder 5"/>
          <p:cNvSpPr>
            <a:spLocks noGrp="1"/>
          </p:cNvSpPr>
          <p:nvPr>
            <p:ph sz="quarter" idx="4"/>
          </p:nvPr>
        </p:nvSpPr>
        <p:spPr>
          <a:xfrm>
            <a:off x="4826000" y="3973513"/>
            <a:ext cx="395446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a:xfrm>
            <a:off x="719138" y="6546850"/>
            <a:ext cx="1512887" cy="230188"/>
          </a:xfrm>
        </p:spPr>
        <p:txBody>
          <a:bodyPr/>
          <a:lstStyle>
            <a:lvl1pPr>
              <a:defRPr/>
            </a:lvl1pPr>
          </a:lstStyle>
          <a:p>
            <a:fld id="{EE805DE8-B0D2-4AE5-A6C0-362A0E4E833D}" type="datetime4">
              <a:rPr lang="de-CH" altLang="de-DE">
                <a:solidFill>
                  <a:srgbClr val="000000"/>
                </a:solidFill>
              </a:rPr>
              <a:pPr/>
              <a:t>29. August 2017</a:t>
            </a:fld>
            <a:endParaRPr lang="en-US" altLang="de-DE">
              <a:solidFill>
                <a:srgbClr val="000000"/>
              </a:solidFill>
            </a:endParaRPr>
          </a:p>
        </p:txBody>
      </p:sp>
      <p:sp>
        <p:nvSpPr>
          <p:cNvPr id="8" name="Slide Number Placeholder 7"/>
          <p:cNvSpPr>
            <a:spLocks noGrp="1"/>
          </p:cNvSpPr>
          <p:nvPr>
            <p:ph type="sldNum" sz="quarter" idx="11"/>
          </p:nvPr>
        </p:nvSpPr>
        <p:spPr>
          <a:xfrm>
            <a:off x="7273925" y="6545263"/>
            <a:ext cx="1511300" cy="231775"/>
          </a:xfrm>
        </p:spPr>
        <p:txBody>
          <a:bodyPr/>
          <a:lstStyle>
            <a:lvl1pPr>
              <a:defRPr/>
            </a:lvl1pPr>
          </a:lstStyle>
          <a:p>
            <a:fld id="{EC37E232-1DF3-4D64-93F8-90065625353D}"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291037416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1090613"/>
            <a:ext cx="8066087" cy="503237"/>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719138" y="1666875"/>
            <a:ext cx="3954462"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quarter" idx="2"/>
          </p:nvPr>
        </p:nvSpPr>
        <p:spPr>
          <a:xfrm>
            <a:off x="4826000" y="1666875"/>
            <a:ext cx="3954463"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Content Placeholder 4"/>
          <p:cNvSpPr>
            <a:spLocks noGrp="1"/>
          </p:cNvSpPr>
          <p:nvPr>
            <p:ph sz="quarter" idx="3"/>
          </p:nvPr>
        </p:nvSpPr>
        <p:spPr>
          <a:xfrm>
            <a:off x="4826000" y="3973513"/>
            <a:ext cx="395446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Date Placeholder 5"/>
          <p:cNvSpPr>
            <a:spLocks noGrp="1"/>
          </p:cNvSpPr>
          <p:nvPr>
            <p:ph type="dt" sz="half" idx="10"/>
          </p:nvPr>
        </p:nvSpPr>
        <p:spPr>
          <a:xfrm>
            <a:off x="719138" y="6546850"/>
            <a:ext cx="1512887" cy="230188"/>
          </a:xfrm>
        </p:spPr>
        <p:txBody>
          <a:bodyPr/>
          <a:lstStyle>
            <a:lvl1pPr>
              <a:defRPr/>
            </a:lvl1pPr>
          </a:lstStyle>
          <a:p>
            <a:fld id="{AC7BF9A6-135C-452C-ACCE-4AF4DB1BDAB3}" type="datetime4">
              <a:rPr lang="de-CH" altLang="de-DE">
                <a:solidFill>
                  <a:srgbClr val="000000"/>
                </a:solidFill>
              </a:rPr>
              <a:pPr/>
              <a:t>29. August 2017</a:t>
            </a:fld>
            <a:endParaRPr lang="en-US" altLang="de-DE">
              <a:solidFill>
                <a:srgbClr val="000000"/>
              </a:solidFill>
            </a:endParaRPr>
          </a:p>
        </p:txBody>
      </p:sp>
      <p:sp>
        <p:nvSpPr>
          <p:cNvPr id="7" name="Slide Number Placeholder 6"/>
          <p:cNvSpPr>
            <a:spLocks noGrp="1"/>
          </p:cNvSpPr>
          <p:nvPr>
            <p:ph type="sldNum" sz="quarter" idx="11"/>
          </p:nvPr>
        </p:nvSpPr>
        <p:spPr>
          <a:xfrm>
            <a:off x="7273925" y="6545263"/>
            <a:ext cx="1511300" cy="231775"/>
          </a:xfrm>
        </p:spPr>
        <p:txBody>
          <a:bodyPr/>
          <a:lstStyle>
            <a:lvl1pPr>
              <a:defRPr/>
            </a:lvl1pPr>
          </a:lstStyle>
          <a:p>
            <a:fld id="{1D65A134-675E-4EE0-A5BF-C57F6A7E643F}"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90012900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022600" y="0"/>
            <a:ext cx="6121400" cy="16652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5" name="Rectangle 3"/>
          <p:cNvSpPr>
            <a:spLocks noChangeArrowheads="1"/>
          </p:cNvSpPr>
          <p:nvPr/>
        </p:nvSpPr>
        <p:spPr bwMode="auto">
          <a:xfrm>
            <a:off x="0" y="0"/>
            <a:ext cx="3027363" cy="16652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6" name="Rectangle 6"/>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pic>
        <p:nvPicPr>
          <p:cNvPr id="7" name="Picture 10" descr="thp_logo_power1a mithindergrund3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900" y="198438"/>
            <a:ext cx="26003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6" name="Rectangle 4"/>
          <p:cNvSpPr>
            <a:spLocks noGrp="1" noChangeArrowheads="1"/>
          </p:cNvSpPr>
          <p:nvPr>
            <p:ph type="ctrTitle"/>
          </p:nvPr>
        </p:nvSpPr>
        <p:spPr>
          <a:xfrm>
            <a:off x="3384550" y="620713"/>
            <a:ext cx="5400675" cy="874712"/>
          </a:xfrm>
        </p:spPr>
        <p:txBody>
          <a:bodyPr bIns="0" anchor="b"/>
          <a:lstStyle>
            <a:lvl1pPr>
              <a:defRPr/>
            </a:lvl1pPr>
          </a:lstStyle>
          <a:p>
            <a:pPr lvl="0"/>
            <a:r>
              <a:rPr lang="de-CH" noProof="0" smtClean="0"/>
              <a:t>Click to edit Master title style</a:t>
            </a:r>
          </a:p>
        </p:txBody>
      </p:sp>
      <p:sp>
        <p:nvSpPr>
          <p:cNvPr id="207877" name="Rectangle 5"/>
          <p:cNvSpPr>
            <a:spLocks noGrp="1" noChangeArrowheads="1"/>
          </p:cNvSpPr>
          <p:nvPr>
            <p:ph type="subTitle" idx="1"/>
          </p:nvPr>
        </p:nvSpPr>
        <p:spPr>
          <a:xfrm>
            <a:off x="719138" y="2338388"/>
            <a:ext cx="8061325" cy="3598862"/>
          </a:xfrm>
        </p:spPr>
        <p:txBody>
          <a:bodyPr/>
          <a:lstStyle>
            <a:lvl1pPr algn="ctr">
              <a:defRPr/>
            </a:lvl1pPr>
          </a:lstStyle>
          <a:p>
            <a:pPr lvl="0"/>
            <a:r>
              <a:rPr lang="de-CH" noProof="0" smtClean="0"/>
              <a:t>Click to edit Master subtitle style</a:t>
            </a:r>
          </a:p>
        </p:txBody>
      </p:sp>
      <p:sp>
        <p:nvSpPr>
          <p:cNvPr id="8" name="Rectangle 7"/>
          <p:cNvSpPr>
            <a:spLocks noGrp="1" noChangeArrowheads="1"/>
          </p:cNvSpPr>
          <p:nvPr>
            <p:ph type="dt" sz="half" idx="10"/>
          </p:nvPr>
        </p:nvSpPr>
        <p:spPr>
          <a:xfrm>
            <a:off x="719138" y="6524625"/>
            <a:ext cx="1296987" cy="144463"/>
          </a:xfrm>
        </p:spPr>
        <p:txBody>
          <a:bodyPr/>
          <a:lstStyle>
            <a:lvl1pPr>
              <a:defRPr sz="1200"/>
            </a:lvl1pPr>
          </a:lstStyle>
          <a:p>
            <a:pPr>
              <a:defRPr/>
            </a:pPr>
            <a:fld id="{CD4A131E-AA4A-4596-890E-D6DF4F4DC82D}" type="datetime4">
              <a:rPr lang="de-CH">
                <a:solidFill>
                  <a:srgbClr val="000000"/>
                </a:solidFill>
              </a:rPr>
              <a:pPr>
                <a:defRPr/>
              </a:pPr>
              <a:t>29. August 2017</a:t>
            </a:fld>
            <a:endParaRPr lang="en-US">
              <a:solidFill>
                <a:srgbClr val="000000"/>
              </a:solidFill>
            </a:endParaRPr>
          </a:p>
        </p:txBody>
      </p:sp>
      <p:sp>
        <p:nvSpPr>
          <p:cNvPr id="9" name="Footer Placeholder 8"/>
          <p:cNvSpPr>
            <a:spLocks noGrp="1" noChangeArrowheads="1"/>
          </p:cNvSpPr>
          <p:nvPr>
            <p:ph type="ftr" sz="quarter" idx="11"/>
          </p:nvPr>
        </p:nvSpPr>
        <p:spPr bwMode="auto">
          <a:xfrm>
            <a:off x="2773363" y="6489700"/>
            <a:ext cx="3959225" cy="231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defRPr sz="1200">
                <a:latin typeface="Arial" pitchFamily="34" charset="0"/>
              </a:defRPr>
            </a:lvl1pPr>
          </a:lstStyle>
          <a:p>
            <a:pPr>
              <a:defRPr/>
            </a:pPr>
            <a:r>
              <a:rPr lang="en-US">
                <a:solidFill>
                  <a:srgbClr val="000000"/>
                </a:solidFill>
              </a:rPr>
              <a:t>Präsentationstitel</a:t>
            </a:r>
          </a:p>
        </p:txBody>
      </p:sp>
      <p:sp>
        <p:nvSpPr>
          <p:cNvPr id="10" name="Rectangle 9"/>
          <p:cNvSpPr>
            <a:spLocks noGrp="1" noChangeArrowheads="1"/>
          </p:cNvSpPr>
          <p:nvPr>
            <p:ph type="sldNum" sz="quarter" idx="12"/>
          </p:nvPr>
        </p:nvSpPr>
        <p:spPr>
          <a:xfrm>
            <a:off x="7632700" y="6489700"/>
            <a:ext cx="1152525" cy="231775"/>
          </a:xfrm>
        </p:spPr>
        <p:txBody>
          <a:bodyPr/>
          <a:lstStyle>
            <a:lvl1pPr>
              <a:defRPr sz="1200"/>
            </a:lvl1pPr>
          </a:lstStyle>
          <a:p>
            <a:pPr>
              <a:defRPr/>
            </a:pPr>
            <a:fld id="{9E2634E1-28C8-4E43-BEF2-B384F00EE5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19913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DBC66C0-FE23-4728-802B-096756FC4EBA}"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BE65D7B-5EDD-4BEC-BB1D-9EF58AFBC1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5091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CF502D86-3440-46F3-960A-A7FBA64008F4}"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EE08229-F6ED-4C47-967E-F85895365E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046618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666875"/>
            <a:ext cx="3954462"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00" y="1666875"/>
            <a:ext cx="395446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850BFBD-C0E1-4BDA-8C9E-0D9E928A5D64}"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EBB7A3D-68C1-4C15-AE90-E580A64F38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77674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ECB0EAAC-8D6D-44C0-BEAA-D8B1559F6872}" type="datetime4">
              <a:rPr lang="de-CH">
                <a:solidFill>
                  <a:srgbClr val="000000"/>
                </a:solidFill>
              </a:rPr>
              <a:pPr>
                <a:defRPr/>
              </a:pPr>
              <a:t>29. August 2017</a:t>
            </a:fld>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FAD9FEEE-BD4C-4609-946D-BE0B3793C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8119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75874" y="254001"/>
            <a:ext cx="1107996" cy="58102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377" y="254001"/>
            <a:ext cx="6161943" cy="5810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4026970"/>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A0E370E8-44B7-4278-8FE6-294525758642}" type="datetime4">
              <a:rPr lang="de-CH">
                <a:solidFill>
                  <a:srgbClr val="000000"/>
                </a:solidFill>
              </a:rPr>
              <a:pPr>
                <a:defRPr/>
              </a:pPr>
              <a:t>29. August 2017</a:t>
            </a:fld>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754554D6-6B4D-480F-85F6-7071A3CA00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47209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2B6535A-B685-4882-B402-3296BC66837F}" type="datetime4">
              <a:rPr lang="de-CH">
                <a:solidFill>
                  <a:srgbClr val="000000"/>
                </a:solidFill>
              </a:rPr>
              <a:pPr>
                <a:defRPr/>
              </a:pPr>
              <a:t>29. August 2017</a:t>
            </a:fld>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AC912893-AE19-4352-B1F8-D93785AE5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47958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DEDE13A-CFEA-499E-A57A-801E9261025A}"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7BD15A44-8ABD-4189-BCAE-F972552556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90427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D1CB49FC-0CF3-48ED-9E05-833163B52D16}"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C9662F6-3F2E-43A0-AD92-A3A41BF043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8744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F9F9F4F-1870-413C-A8AD-B37F2543FBF9}"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4BD78B9-752E-47BA-8CB8-17B2C90BE6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095191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090613"/>
            <a:ext cx="2016125" cy="5038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1090613"/>
            <a:ext cx="5897562" cy="503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3F9580C0-FA25-448A-9050-D1DF1C653129}"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9A4125F-32E0-47D7-A336-E42FA7A46A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71835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9138" y="1090613"/>
            <a:ext cx="8066087" cy="5038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295EBAC7-D731-47FA-8DC1-CC1E391E3F25}" type="datetime4">
              <a:rPr lang="de-CH">
                <a:solidFill>
                  <a:srgbClr val="000000"/>
                </a:solidFill>
              </a:rPr>
              <a:pPr>
                <a:defRPr/>
              </a:pPr>
              <a:t>29. August 2017</a:t>
            </a:fld>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4A438043-3CDA-446F-B320-F73BD205C9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130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1090613"/>
            <a:ext cx="8066087" cy="5032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666875"/>
            <a:ext cx="3954462"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00" y="1666875"/>
            <a:ext cx="3954463"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736CEF51-51C2-42E3-89C0-CD7FCC416087}"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3F4BBD0-03A7-4FD2-A349-396C58269A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88273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8" y="1090613"/>
            <a:ext cx="8066087" cy="503237"/>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19138" y="1666875"/>
            <a:ext cx="3954462" cy="4462463"/>
          </a:xfrm>
        </p:spPr>
        <p:txBody>
          <a:bodyPr/>
          <a:lstStyle/>
          <a:p>
            <a:pPr lvl="0"/>
            <a:endParaRPr lang="en-GB" noProof="0" smtClean="0"/>
          </a:p>
        </p:txBody>
      </p:sp>
      <p:sp>
        <p:nvSpPr>
          <p:cNvPr id="4" name="Text Placeholder 3"/>
          <p:cNvSpPr>
            <a:spLocks noGrp="1"/>
          </p:cNvSpPr>
          <p:nvPr>
            <p:ph type="body" sz="half" idx="2"/>
          </p:nvPr>
        </p:nvSpPr>
        <p:spPr>
          <a:xfrm>
            <a:off x="4826000" y="1666875"/>
            <a:ext cx="3954463"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CCA1364E-7142-4E36-A4DE-5BC436AF7FA4}"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7365B3F-7E24-4538-817E-476902F0A5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9283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19138" y="1090613"/>
            <a:ext cx="8066087" cy="503237"/>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19138" y="1666875"/>
            <a:ext cx="3954462"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26000" y="1666875"/>
            <a:ext cx="3954463"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719138" y="3973513"/>
            <a:ext cx="3954462"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826000" y="3973513"/>
            <a:ext cx="395446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F15F6DF6-B7CD-43C2-9D65-ABB9118A3BFB}" type="datetime4">
              <a:rPr lang="de-CH">
                <a:solidFill>
                  <a:srgbClr val="000000"/>
                </a:solidFill>
              </a:rPr>
              <a:pPr>
                <a:defRPr/>
              </a:pPr>
              <a:t>29. August 2017</a:t>
            </a:fld>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55284EDE-1B19-4902-91FE-22A12E311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6536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5399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3" y="1600206"/>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2338" y="1600206"/>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1"/>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fr-F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fr-FR"/>
          </a:p>
        </p:txBody>
      </p:sp>
      <p:sp>
        <p:nvSpPr>
          <p:cNvPr id="7" name="Slide Number Placeholder 6"/>
          <p:cNvSpPr>
            <a:spLocks noGrp="1" noChangeArrowheads="1"/>
          </p:cNvSpPr>
          <p:nvPr>
            <p:ph type="sldNum" sz="quarter" idx="12"/>
          </p:nvPr>
        </p:nvSpPr>
        <p:spPr>
          <a:xfrm>
            <a:off x="6553200" y="6245225"/>
            <a:ext cx="2133600" cy="476251"/>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74E405F1-8DC7-4811-B2E5-999398118672}" type="slidenum">
              <a:rPr lang="en-GB"/>
              <a:pPr>
                <a:defRPr/>
              </a:pPr>
              <a:t>‹#›</a:t>
            </a:fld>
            <a:endParaRPr lang="en-GB"/>
          </a:p>
        </p:txBody>
      </p:sp>
    </p:spTree>
    <p:extLst>
      <p:ext uri="{BB962C8B-B14F-4D97-AF65-F5344CB8AC3E}">
        <p14:creationId xmlns:p14="http://schemas.microsoft.com/office/powerpoint/2010/main" val="165441870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022600" y="0"/>
            <a:ext cx="6121400" cy="1665288"/>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GB" altLang="de-DE" smtClean="0">
              <a:solidFill>
                <a:srgbClr val="000000"/>
              </a:solidFill>
            </a:endParaRPr>
          </a:p>
        </p:txBody>
      </p:sp>
      <p:sp>
        <p:nvSpPr>
          <p:cNvPr id="5" name="Rectangle 3"/>
          <p:cNvSpPr>
            <a:spLocks noChangeArrowheads="1"/>
          </p:cNvSpPr>
          <p:nvPr/>
        </p:nvSpPr>
        <p:spPr bwMode="auto">
          <a:xfrm>
            <a:off x="0" y="0"/>
            <a:ext cx="3027363" cy="16652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GB" altLang="de-DE" smtClean="0">
              <a:solidFill>
                <a:srgbClr val="000000"/>
              </a:solidFill>
            </a:endParaRPr>
          </a:p>
        </p:txBody>
      </p:sp>
      <p:sp>
        <p:nvSpPr>
          <p:cNvPr id="6" name="Rectangle 6"/>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GB" altLang="de-DE" smtClean="0">
              <a:solidFill>
                <a:srgbClr val="000000"/>
              </a:solidFill>
            </a:endParaRPr>
          </a:p>
        </p:txBody>
      </p:sp>
      <p:pic>
        <p:nvPicPr>
          <p:cNvPr id="7" name="Picture 10" descr="thp_logo_power1a mithindergrund3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900" y="198438"/>
            <a:ext cx="26003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6" name="Rectangle 4"/>
          <p:cNvSpPr>
            <a:spLocks noGrp="1" noChangeArrowheads="1"/>
          </p:cNvSpPr>
          <p:nvPr>
            <p:ph type="ctrTitle"/>
          </p:nvPr>
        </p:nvSpPr>
        <p:spPr>
          <a:xfrm>
            <a:off x="3384550" y="620713"/>
            <a:ext cx="5400675" cy="874712"/>
          </a:xfrm>
        </p:spPr>
        <p:txBody>
          <a:bodyPr bIns="0" anchor="b"/>
          <a:lstStyle>
            <a:lvl1pPr>
              <a:defRPr/>
            </a:lvl1pPr>
          </a:lstStyle>
          <a:p>
            <a:pPr lvl="0"/>
            <a:r>
              <a:rPr lang="de-CH" noProof="0" smtClean="0"/>
              <a:t>Click to edit Master title style</a:t>
            </a:r>
          </a:p>
        </p:txBody>
      </p:sp>
      <p:sp>
        <p:nvSpPr>
          <p:cNvPr id="207877" name="Rectangle 5"/>
          <p:cNvSpPr>
            <a:spLocks noGrp="1" noChangeArrowheads="1"/>
          </p:cNvSpPr>
          <p:nvPr>
            <p:ph type="subTitle" idx="1"/>
          </p:nvPr>
        </p:nvSpPr>
        <p:spPr>
          <a:xfrm>
            <a:off x="719138" y="2338388"/>
            <a:ext cx="8061325" cy="3598862"/>
          </a:xfrm>
        </p:spPr>
        <p:txBody>
          <a:bodyPr/>
          <a:lstStyle>
            <a:lvl1pPr algn="ctr">
              <a:defRPr/>
            </a:lvl1pPr>
          </a:lstStyle>
          <a:p>
            <a:pPr lvl="0"/>
            <a:r>
              <a:rPr lang="de-CH" noProof="0" smtClean="0"/>
              <a:t>Click to edit Master subtitle style</a:t>
            </a:r>
          </a:p>
        </p:txBody>
      </p:sp>
      <p:sp>
        <p:nvSpPr>
          <p:cNvPr id="8" name="Rectangle 7"/>
          <p:cNvSpPr>
            <a:spLocks noGrp="1" noChangeArrowheads="1"/>
          </p:cNvSpPr>
          <p:nvPr>
            <p:ph type="dt" sz="half" idx="10"/>
          </p:nvPr>
        </p:nvSpPr>
        <p:spPr>
          <a:xfrm>
            <a:off x="719138" y="6524625"/>
            <a:ext cx="1296987" cy="144463"/>
          </a:xfrm>
        </p:spPr>
        <p:txBody>
          <a:bodyPr/>
          <a:lstStyle>
            <a:lvl1pPr>
              <a:defRPr sz="1200"/>
            </a:lvl1pPr>
          </a:lstStyle>
          <a:p>
            <a:pPr>
              <a:defRPr/>
            </a:pPr>
            <a:fld id="{2F156A74-D3B5-481B-B3B8-3DE3CD998B62}" type="datetime4">
              <a:rPr lang="de-CH">
                <a:solidFill>
                  <a:srgbClr val="000000"/>
                </a:solidFill>
              </a:rPr>
              <a:pPr>
                <a:defRPr/>
              </a:pPr>
              <a:t>29. August 2017</a:t>
            </a:fld>
            <a:endParaRPr lang="en-US">
              <a:solidFill>
                <a:srgbClr val="000000"/>
              </a:solidFill>
            </a:endParaRPr>
          </a:p>
        </p:txBody>
      </p:sp>
      <p:sp>
        <p:nvSpPr>
          <p:cNvPr id="9" name="Footer Placeholder 8"/>
          <p:cNvSpPr>
            <a:spLocks noGrp="1" noChangeArrowheads="1"/>
          </p:cNvSpPr>
          <p:nvPr>
            <p:ph type="ftr" sz="quarter" idx="11"/>
          </p:nvPr>
        </p:nvSpPr>
        <p:spPr bwMode="auto">
          <a:xfrm>
            <a:off x="2773363" y="6489700"/>
            <a:ext cx="3959225" cy="2317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hangingPunct="1">
              <a:defRPr sz="1200">
                <a:latin typeface="Arial" charset="0"/>
              </a:defRPr>
            </a:lvl1pPr>
          </a:lstStyle>
          <a:p>
            <a:pPr>
              <a:defRPr/>
            </a:pPr>
            <a:r>
              <a:rPr lang="en-US">
                <a:solidFill>
                  <a:srgbClr val="000000"/>
                </a:solidFill>
              </a:rPr>
              <a:t>Präsentationstitel</a:t>
            </a:r>
          </a:p>
        </p:txBody>
      </p:sp>
      <p:sp>
        <p:nvSpPr>
          <p:cNvPr id="10" name="Rectangle 9"/>
          <p:cNvSpPr>
            <a:spLocks noGrp="1" noChangeArrowheads="1"/>
          </p:cNvSpPr>
          <p:nvPr>
            <p:ph type="sldNum" sz="quarter" idx="12"/>
          </p:nvPr>
        </p:nvSpPr>
        <p:spPr>
          <a:xfrm>
            <a:off x="7632700" y="6489700"/>
            <a:ext cx="1152525" cy="231775"/>
          </a:xfrm>
        </p:spPr>
        <p:txBody>
          <a:bodyPr/>
          <a:lstStyle>
            <a:lvl1pPr>
              <a:defRPr sz="1200"/>
            </a:lvl1pPr>
          </a:lstStyle>
          <a:p>
            <a:pPr>
              <a:defRPr/>
            </a:pPr>
            <a:fld id="{CD219593-4C6A-4E66-B774-6320628AF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908280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502B9D26-9041-4639-A7DB-2A9C466432F6}"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28D6196-A416-491F-B4CC-5D4670898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591101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DE9487E-9059-496B-9F48-CB6802DD1E42}"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59A6D70C-ED79-4C4F-A45B-D6B26EA53B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864877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666875"/>
            <a:ext cx="3954462"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00" y="1666875"/>
            <a:ext cx="395446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B2A2DB1F-DA6B-4371-9455-08188658C826}"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C98B5B03-8E91-4F27-A220-260D322686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29518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1E1FC18C-DA0C-46E8-B8FC-8D7DFB06B7C4}" type="datetime4">
              <a:rPr lang="de-CH">
                <a:solidFill>
                  <a:srgbClr val="000000"/>
                </a:solidFill>
              </a:rPr>
              <a:pPr>
                <a:defRPr/>
              </a:pPr>
              <a:t>29. August 2017</a:t>
            </a:fld>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A87AF937-44B1-423D-93C8-0857FF639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399209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9AB17E56-FECD-4D1C-B8CD-1A85D3C4E610}" type="datetime4">
              <a:rPr lang="de-CH">
                <a:solidFill>
                  <a:srgbClr val="000000"/>
                </a:solidFill>
              </a:rPr>
              <a:pPr>
                <a:defRPr/>
              </a:pPr>
              <a:t>29. August 2017</a:t>
            </a:fld>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F0EBF81E-32FF-4359-A82F-01F0FE7C3E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039921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B77D9909-0F2D-430B-A273-E4265C4D94FB}" type="datetime4">
              <a:rPr lang="de-CH">
                <a:solidFill>
                  <a:srgbClr val="000000"/>
                </a:solidFill>
              </a:rPr>
              <a:pPr>
                <a:defRPr/>
              </a:pPr>
              <a:t>29. August 2017</a:t>
            </a:fld>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230B2209-13CC-4E0A-8C0F-F72853B3E4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317310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483CD42-B8BA-4E4C-A3ED-9ACDF799C7B0}"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11F7DF4-6C48-4C98-AB9D-FB1340DF0D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797154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9880F02-FE7C-4A00-8478-35336E6EE6A4}" type="datetime4">
              <a:rPr lang="de-CH">
                <a:solidFill>
                  <a:srgbClr val="000000"/>
                </a:solidFill>
              </a:rPr>
              <a:pPr>
                <a:defRPr/>
              </a:pPr>
              <a:t>29. August 2017</a:t>
            </a:fld>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1C95AE1D-B3BB-4FFE-833C-03416DA075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51313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65D6A8F-0AAC-4194-B57F-D3F89C4BA0E0}"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356FCB51-EA50-4712-984A-433180FAE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8544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57"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userDrawn="1"/>
        </p:nvCxnSpPr>
        <p:spPr>
          <a:xfrm>
            <a:off x="365147"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44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090613"/>
            <a:ext cx="2016125" cy="5038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19138" y="1090613"/>
            <a:ext cx="5897562" cy="5038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901F0C50-8AD1-404A-A445-695A23313FF1}" type="datetime4">
              <a:rPr lang="de-CH">
                <a:solidFill>
                  <a:srgbClr val="000000"/>
                </a:solidFill>
              </a:rPr>
              <a:pPr>
                <a:defRPr/>
              </a:pPr>
              <a:t>29. August 2017</a:t>
            </a:fld>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A0BEAAC5-FDDB-4347-84E4-4B54DB1C52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703924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19138" y="1090613"/>
            <a:ext cx="8066087" cy="503237"/>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19138" y="1666875"/>
            <a:ext cx="3954462"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826000" y="1666875"/>
            <a:ext cx="3954463" cy="2154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826000" y="3973513"/>
            <a:ext cx="3954463"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a:ln/>
        </p:spPr>
        <p:txBody>
          <a:bodyPr/>
          <a:lstStyle>
            <a:lvl1pPr>
              <a:defRPr/>
            </a:lvl1pPr>
          </a:lstStyle>
          <a:p>
            <a:pPr>
              <a:defRPr/>
            </a:pPr>
            <a:fld id="{51BBC52A-3A02-4576-9E4C-6AA0E7B3BCA0}" type="datetime4">
              <a:rPr lang="de-CH">
                <a:solidFill>
                  <a:srgbClr val="000000"/>
                </a:solidFill>
              </a:rPr>
              <a:pPr>
                <a:defRPr/>
              </a:pPr>
              <a:t>29. August 2017</a:t>
            </a:fld>
            <a:endParaRPr lang="en-US">
              <a:solidFill>
                <a:srgbClr val="000000"/>
              </a:solidFill>
            </a:endParaRPr>
          </a:p>
        </p:txBody>
      </p:sp>
      <p:sp>
        <p:nvSpPr>
          <p:cNvPr id="7" name="Rectangle 6"/>
          <p:cNvSpPr>
            <a:spLocks noGrp="1" noChangeArrowheads="1"/>
          </p:cNvSpPr>
          <p:nvPr>
            <p:ph type="sldNum" sz="quarter" idx="11"/>
          </p:nvPr>
        </p:nvSpPr>
        <p:spPr>
          <a:ln/>
        </p:spPr>
        <p:txBody>
          <a:bodyPr/>
          <a:lstStyle>
            <a:lvl1pPr>
              <a:defRPr/>
            </a:lvl1pPr>
          </a:lstStyle>
          <a:p>
            <a:pPr>
              <a:defRPr/>
            </a:pPr>
            <a:fld id="{89A42A07-6042-49C5-B283-307A85D7F7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332602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19138" y="1090613"/>
            <a:ext cx="8066087" cy="5038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730DE907-7555-4293-9404-6F4A8C62D115}" type="datetime4">
              <a:rPr lang="de-CH">
                <a:solidFill>
                  <a:srgbClr val="000000"/>
                </a:solidFill>
              </a:rPr>
              <a:pPr>
                <a:defRPr/>
              </a:pPr>
              <a:t>29. August 2017</a:t>
            </a:fld>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064CEBA6-2D62-48A5-AC0F-FB0A325650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064373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CH"/>
          </a:p>
        </p:txBody>
      </p:sp>
      <p:sp>
        <p:nvSpPr>
          <p:cNvPr id="4" name="Date Placehold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B20ABA-B9F6-4A1B-84DB-3DC02B9DE82D}"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489507830"/>
      </p:ext>
    </p:extLst>
  </p:cSld>
  <p:clrMapOvr>
    <a:masterClrMapping/>
  </p:clrMapOvr>
  <p:transition>
    <p:cut/>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0BBE02-CF0D-483D-8CAE-02A8B46E7C65}"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924492121"/>
      </p:ext>
    </p:extLst>
  </p:cSld>
  <p:clrMapOvr>
    <a:masterClrMapping/>
  </p:clrMapOvr>
  <p:transition>
    <p:cut/>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565474-A038-41D9-A654-B117889D3AF8}"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337883351"/>
      </p:ext>
    </p:extLst>
  </p:cSld>
  <p:clrMapOvr>
    <a:masterClrMapping/>
  </p:clrMapOvr>
  <p:transition>
    <p:cu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Date Placehold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EEB1B5-8FD1-4F70-B62F-174D133D4B17}"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3292202094"/>
      </p:ext>
    </p:extLst>
  </p:cSld>
  <p:clrMapOvr>
    <a:masterClrMapping/>
  </p:clrMapOvr>
  <p:transition>
    <p:cut/>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7" name="Date Placeholder 6"/>
          <p:cNvSpPr>
            <a:spLocks noGrp="1"/>
          </p:cNvSpPr>
          <p:nvPr>
            <p:ph type="dt" sz="half" idx="10"/>
          </p:nvPr>
        </p:nvSpPr>
        <p:spPr/>
        <p:txBody>
          <a:bodyPr/>
          <a:lstStyle>
            <a:lvl1pPr>
              <a:defRPr/>
            </a:lvl1pPr>
          </a:lstStyle>
          <a:p>
            <a:endParaRPr lang="de-DE" altLang="de-DE">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de-DE" altLang="de-DE">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0CDB1EA-4020-4F23-9242-D5E63985E879}"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95437223"/>
      </p:ext>
    </p:extLst>
  </p:cSld>
  <p:clrMapOvr>
    <a:masterClrMapping/>
  </p:clrMapOvr>
  <p:transition>
    <p:cut/>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Date Placeholder 2"/>
          <p:cNvSpPr>
            <a:spLocks noGrp="1"/>
          </p:cNvSpPr>
          <p:nvPr>
            <p:ph type="dt" sz="half" idx="10"/>
          </p:nvPr>
        </p:nvSpPr>
        <p:spPr/>
        <p:txBody>
          <a:bodyPr/>
          <a:lstStyle>
            <a:lvl1pPr>
              <a:defRPr/>
            </a:lvl1pPr>
          </a:lstStyle>
          <a:p>
            <a:endParaRPr lang="de-DE" altLang="de-DE">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de-DE" altLang="de-DE">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896B508-D0DF-4407-950A-5D891019277D}"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986572445"/>
      </p:ext>
    </p:extLst>
  </p:cSld>
  <p:clrMapOvr>
    <a:masterClrMapping/>
  </p:clrMapOvr>
  <p:transition>
    <p:cut/>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ltLang="de-DE">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de-DE" altLang="de-DE">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69633E2-3924-444E-A651-0670B53C9689}"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654673690"/>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2486293"/>
            <a:ext cx="8347074" cy="949079"/>
          </a:xfrm>
          <a:prstGeom prst="rect">
            <a:avLst/>
          </a:prstGeom>
        </p:spPr>
        <p:txBody>
          <a:bodyPr anchor="ctr"/>
          <a:lstStyle>
            <a:lvl1pPr>
              <a:lnSpc>
                <a:spcPts val="2300"/>
              </a:lnSpc>
              <a:defRPr sz="2300"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47" y="3501612"/>
            <a:ext cx="8347075" cy="586885"/>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47" y="5413249"/>
            <a:ext cx="8329613" cy="1014491"/>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47" y="4657365"/>
            <a:ext cx="8347075" cy="366183"/>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srgbClr val="000000">
                  <a:lumMod val="50000"/>
                  <a:lumOff val="50000"/>
                </a:srgbClr>
              </a:solidFill>
            </a:endParaRPr>
          </a:p>
        </p:txBody>
      </p:sp>
      <p:cxnSp>
        <p:nvCxnSpPr>
          <p:cNvPr id="11" name="Straight Connector 10"/>
          <p:cNvCxnSpPr/>
          <p:nvPr userDrawn="1"/>
        </p:nvCxnSpPr>
        <p:spPr>
          <a:xfrm>
            <a:off x="365147" y="429371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8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547871F-20AF-40C9-82D8-F35D8AA093D6}"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770348838"/>
      </p:ext>
    </p:extLst>
  </p:cSld>
  <p:clrMapOvr>
    <a:masterClrMapping/>
  </p:clrMapOvr>
  <p:transition>
    <p:cut/>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de-DE"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1922804-E09D-4BA8-93BC-3BC687E468F8}"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351460596"/>
      </p:ext>
    </p:extLst>
  </p:cSld>
  <p:clrMapOvr>
    <a:masterClrMapping/>
  </p:clrMapOvr>
  <p:transition>
    <p:cut/>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375111-0EF8-496D-A3CD-DD73F3640A91}"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2160663895"/>
      </p:ext>
    </p:extLst>
  </p:cSld>
  <p:clrMapOvr>
    <a:masterClrMapping/>
  </p:clrMapOvr>
  <p:transition>
    <p:cut/>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10"/>
          </p:nvPr>
        </p:nvSpPr>
        <p:spPr/>
        <p:txBody>
          <a:bodyPr/>
          <a:lstStyle>
            <a:lvl1pPr>
              <a:defRPr/>
            </a:lvl1pPr>
          </a:lstStyle>
          <a:p>
            <a:endParaRPr lang="de-DE"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de-DE"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1F86C34-66E9-4306-B324-CC0DF592ED7B}" type="slidenum">
              <a:rPr lang="de-DE" altLang="de-DE">
                <a:solidFill>
                  <a:srgbClr val="000000"/>
                </a:solidFill>
              </a:rPr>
              <a:pPr/>
              <a:t>‹#›</a:t>
            </a:fld>
            <a:endParaRPr lang="de-DE" altLang="de-DE">
              <a:solidFill>
                <a:srgbClr val="000000"/>
              </a:solidFill>
            </a:endParaRPr>
          </a:p>
        </p:txBody>
      </p:sp>
    </p:spTree>
    <p:extLst>
      <p:ext uri="{BB962C8B-B14F-4D97-AF65-F5344CB8AC3E}">
        <p14:creationId xmlns:p14="http://schemas.microsoft.com/office/powerpoint/2010/main" val="1234298354"/>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68580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dirty="0" smtClean="0"/>
              <a:t>CLICK TO EDIT TEXT</a:t>
            </a:r>
          </a:p>
        </p:txBody>
      </p:sp>
    </p:spTree>
    <p:extLst>
      <p:ext uri="{BB962C8B-B14F-4D97-AF65-F5344CB8AC3E}">
        <p14:creationId xmlns:p14="http://schemas.microsoft.com/office/powerpoint/2010/main" val="164208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47" y="1718735"/>
            <a:ext cx="8329613" cy="4519084"/>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4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153051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1D12A3F6-D0A8-4B19-B1BA-424771696DA5}" type="datetime1">
              <a:rPr lang="en-GB"/>
              <a:pPr>
                <a:defRPr/>
              </a:pPr>
              <a:t>29/08/2017</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F1FB48CD-3F26-499C-BACF-425860D27A1D}" type="slidenum">
              <a:rPr lang="en-GB"/>
              <a:pPr>
                <a:defRPr/>
              </a:pPr>
              <a:t>‹#›</a:t>
            </a:fld>
            <a:endParaRPr lang="en-GB"/>
          </a:p>
        </p:txBody>
      </p:sp>
    </p:spTree>
    <p:extLst>
      <p:ext uri="{BB962C8B-B14F-4D97-AF65-F5344CB8AC3E}">
        <p14:creationId xmlns:p14="http://schemas.microsoft.com/office/powerpoint/2010/main" val="12428055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47" y="1519628"/>
            <a:ext cx="8329613" cy="398213"/>
          </a:xfrm>
        </p:spPr>
        <p:txBody>
          <a:bodyPr/>
          <a:lstStyle>
            <a:lvl1pPr>
              <a:lnSpc>
                <a:spcPts val="15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47" y="2038299"/>
            <a:ext cx="8347075" cy="4221604"/>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4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76641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712944"/>
            <a:ext cx="5046662" cy="5535456"/>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55509"/>
            <a:ext cx="3170238" cy="862195"/>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377071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47" y="1162283"/>
            <a:ext cx="8329613" cy="600132"/>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47" y="1949464"/>
            <a:ext cx="8329613" cy="4288367"/>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47" y="455507"/>
            <a:ext cx="8329613" cy="509240"/>
          </a:xfrm>
        </p:spPr>
        <p:txBody>
          <a:bodyPr/>
          <a:lstStyle/>
          <a:p>
            <a:r>
              <a:rPr lang="en-US" dirty="0" smtClean="0"/>
              <a:t>insert headline here – up to 1 full-width line</a:t>
            </a:r>
            <a:endParaRPr lang="en-US" dirty="0"/>
          </a:p>
        </p:txBody>
      </p:sp>
    </p:spTree>
    <p:extLst>
      <p:ext uri="{BB962C8B-B14F-4D97-AF65-F5344CB8AC3E}">
        <p14:creationId xmlns:p14="http://schemas.microsoft.com/office/powerpoint/2010/main" val="18206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718735"/>
            <a:ext cx="5038726" cy="4519084"/>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718735"/>
            <a:ext cx="3170238" cy="4519084"/>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37" indent="-171450">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4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225551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6"/>
            <a:ext cx="3170238" cy="4519085"/>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365125" y="455509"/>
            <a:ext cx="3170238" cy="862195"/>
          </a:xfrm>
        </p:spPr>
        <p:txBody>
          <a:bodyPr/>
          <a:lstStyle/>
          <a:p>
            <a:r>
              <a:rPr lang="en-US" dirty="0" smtClean="0"/>
              <a:t>INSERT headline -  TWO LINES all caps</a:t>
            </a:r>
            <a:endParaRPr lang="en-US" dirty="0"/>
          </a:p>
        </p:txBody>
      </p:sp>
      <p:sp>
        <p:nvSpPr>
          <p:cNvPr id="7" name="Content Placeholder 2"/>
          <p:cNvSpPr>
            <a:spLocks noGrp="1"/>
          </p:cNvSpPr>
          <p:nvPr>
            <p:ph idx="1" hasCustomPrompt="1"/>
          </p:nvPr>
        </p:nvSpPr>
        <p:spPr>
          <a:xfrm>
            <a:off x="3656013" y="651935"/>
            <a:ext cx="5038726" cy="5585884"/>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36528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68580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
        <p:nvSpPr>
          <p:cNvPr id="3"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4" name="Slide Number Placeholder 5"/>
          <p:cNvSpPr>
            <a:spLocks noGrp="1"/>
          </p:cNvSpPr>
          <p:nvPr>
            <p:ph type="sldNum" sz="quarter" idx="4"/>
          </p:nvPr>
        </p:nvSpPr>
        <p:spPr>
          <a:xfrm>
            <a:off x="8519757"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5" name="Straight Connector 4"/>
          <p:cNvCxnSpPr/>
          <p:nvPr userDrawn="1"/>
        </p:nvCxnSpPr>
        <p:spPr>
          <a:xfrm>
            <a:off x="365147"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79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wo Conten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574"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578" y="2100868"/>
            <a:ext cx="4023360" cy="3910232"/>
          </a:xfrm>
        </p:spPr>
        <p:txBody>
          <a:bodyPr/>
          <a:lstStyle>
            <a:lvl1pPr marL="228600" indent="-228600">
              <a:lnSpc>
                <a:spcPts val="2400"/>
              </a:lnSpc>
              <a:defRPr sz="1800" spc="0" baseline="0">
                <a:solidFill>
                  <a:schemeClr val="tx1"/>
                </a:solidFill>
              </a:defRPr>
            </a:lvl1pPr>
            <a:lvl2pPr marL="461963" indent="-233363">
              <a:lnSpc>
                <a:spcPts val="2400"/>
              </a:lnSpc>
              <a:defRPr sz="1600" spc="0" baseline="0">
                <a:solidFill>
                  <a:schemeClr val="tx1"/>
                </a:solidFill>
              </a:defRPr>
            </a:lvl2pPr>
            <a:lvl3pPr marL="633413" indent="-227013">
              <a:lnSpc>
                <a:spcPts val="2400"/>
              </a:lnSpc>
              <a:defRPr sz="1400" spc="0" baseline="0">
                <a:solidFill>
                  <a:schemeClr val="tx1"/>
                </a:solidFill>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74553"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3600" y="2100868"/>
            <a:ext cx="4023360" cy="3910232"/>
          </a:xfrm>
        </p:spPr>
        <p:txBody>
          <a:bodyPr/>
          <a:lstStyle>
            <a:lvl1pPr marL="231775" indent="-231775">
              <a:lnSpc>
                <a:spcPts val="2400"/>
              </a:lnSpc>
              <a:defRPr lang="en-US" sz="1800" b="1" kern="1200" spc="0" baseline="0" dirty="0" smtClean="0">
                <a:solidFill>
                  <a:schemeClr val="tx1"/>
                </a:solidFill>
                <a:latin typeface="+mn-lt"/>
                <a:ea typeface="+mn-ea"/>
                <a:cs typeface="+mn-cs"/>
              </a:defRPr>
            </a:lvl1pPr>
            <a:lvl2pPr marL="461963" indent="-230188">
              <a:lnSpc>
                <a:spcPts val="2400"/>
              </a:lnSpc>
              <a:defRPr lang="en-US" sz="1600" b="1" kern="1200" spc="0" baseline="0" dirty="0" smtClean="0">
                <a:solidFill>
                  <a:schemeClr val="tx1"/>
                </a:solidFill>
                <a:latin typeface="+mn-lt"/>
                <a:ea typeface="+mn-ea"/>
                <a:cs typeface="+mn-cs"/>
              </a:defRPr>
            </a:lvl2pPr>
            <a:lvl3pPr marL="682625" indent="-220663">
              <a:lnSpc>
                <a:spcPts val="2400"/>
              </a:lnSpc>
              <a:defRPr lang="en-US" sz="1400" b="1" kern="1200" spc="0" baseline="0" dirty="0" smtClean="0">
                <a:solidFill>
                  <a:schemeClr val="tx1"/>
                </a:solidFill>
                <a:latin typeface="+mn-lt"/>
                <a:ea typeface="+mn-ea"/>
                <a:cs typeface="+mn-cs"/>
              </a:defRPr>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9" name="Footer Placeholder 4"/>
          <p:cNvSpPr>
            <a:spLocks noGrp="1"/>
          </p:cNvSpPr>
          <p:nvPr>
            <p:ph type="ftr" sz="quarter" idx="11"/>
          </p:nvPr>
        </p:nvSpPr>
        <p:spPr>
          <a:xfrm>
            <a:off x="6245225" y="640638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10" name="Slide Number Placeholder 5"/>
          <p:cNvSpPr>
            <a:spLocks noGrp="1"/>
          </p:cNvSpPr>
          <p:nvPr>
            <p:ph type="sldNum" sz="quarter" idx="12"/>
          </p:nvPr>
        </p:nvSpPr>
        <p:spPr>
          <a:xfrm>
            <a:off x="8394749" y="6401896"/>
            <a:ext cx="384175" cy="365125"/>
          </a:xfrm>
        </p:spPr>
        <p:txBody>
          <a:bodyPr/>
          <a:lstStyle>
            <a:lvl1pPr algn="r">
              <a:defRPr sz="1000">
                <a:solidFill>
                  <a:schemeClr val="bg1"/>
                </a:solidFill>
              </a:defRPr>
            </a:lvl1pPr>
          </a:lstStyle>
          <a:p>
            <a:pPr>
              <a:defRPr/>
            </a:pPr>
            <a:fld id="{294F0542-EF93-44B7-A29F-93C54DD98A3B}" type="slidenum">
              <a:rPr lang="en-US">
                <a:solidFill>
                  <a:srgbClr val="FFFFFF"/>
                </a:solidFill>
              </a:rPr>
              <a:pPr>
                <a:defRPr/>
              </a:pPr>
              <a:t>‹#›</a:t>
            </a:fld>
            <a:endParaRPr lang="en-US" dirty="0">
              <a:solidFill>
                <a:srgbClr val="FFFFFF"/>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061399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0088" y="463482"/>
            <a:ext cx="7983537" cy="498599"/>
          </a:xfrm>
        </p:spPr>
        <p:txBody>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408740"/>
            <a:ext cx="2133600" cy="365125"/>
          </a:xfrm>
          <a:prstGeom prst="rect">
            <a:avLst/>
          </a:prstGeom>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r>
              <a:rPr lang="en-US" smtClean="0"/>
              <a:t>Bill &amp; Melinda Gates Foundation    |</a:t>
            </a:r>
            <a:endParaRPr lang="en-US"/>
          </a:p>
        </p:txBody>
      </p:sp>
      <p:sp>
        <p:nvSpPr>
          <p:cNvPr id="6" name="Slide Number Placeholder 5"/>
          <p:cNvSpPr>
            <a:spLocks noGrp="1"/>
          </p:cNvSpPr>
          <p:nvPr>
            <p:ph type="sldNum" sz="quarter" idx="12"/>
          </p:nvPr>
        </p:nvSpPr>
        <p:spPr/>
        <p:txBody>
          <a:bodyPr/>
          <a:lstStyle>
            <a:lvl1pPr algn="r" defTabSz="914400" fontAlgn="base">
              <a:spcBef>
                <a:spcPct val="0"/>
              </a:spcBef>
              <a:spcAft>
                <a:spcPct val="0"/>
              </a:spcAft>
              <a:defRPr sz="1000">
                <a:solidFill>
                  <a:srgbClr val="FFFFFF"/>
                </a:solidFill>
                <a:latin typeface="Times New Roman" pitchFamily="18" charset="0"/>
                <a:ea typeface="MS PGothic" pitchFamily="34" charset="-128"/>
              </a:defRPr>
            </a:lvl1pPr>
          </a:lstStyle>
          <a:p>
            <a:pPr>
              <a:defRPr/>
            </a:pPr>
            <a:fld id="{69DEFEAB-4B8C-4D93-8C05-A6668ED5AB0B}" type="slidenum">
              <a:rPr lang="en-US"/>
              <a:pPr>
                <a:defRPr/>
              </a:pPr>
              <a:t>‹#›</a:t>
            </a:fld>
            <a:endParaRPr lang="en-US" dirty="0"/>
          </a:p>
        </p:txBody>
      </p:sp>
    </p:spTree>
    <p:extLst>
      <p:ext uri="{BB962C8B-B14F-4D97-AF65-F5344CB8AC3E}">
        <p14:creationId xmlns:p14="http://schemas.microsoft.com/office/powerpoint/2010/main" val="1971567398"/>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408740"/>
            <a:ext cx="2133600" cy="365125"/>
          </a:xfrm>
          <a:prstGeom prst="rect">
            <a:avLst/>
          </a:prstGeom>
        </p:spPr>
        <p:txBody>
          <a:bodyPr/>
          <a:lstStyle/>
          <a:p>
            <a:pPr fontAlgn="auto">
              <a:spcBef>
                <a:spcPts val="0"/>
              </a:spcBef>
              <a:spcAft>
                <a:spcPts val="0"/>
              </a:spcAft>
            </a:pPr>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Bill &amp; Melinda Gates Foundation    |</a:t>
            </a:r>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C0A559-C288-4C6F-A26B-55217BC0F721}"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9384523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6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19138" y="1666890"/>
            <a:ext cx="3954462"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6021" y="1666890"/>
            <a:ext cx="3954463" cy="4462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F922A15E-C899-4C07-983D-5ABC52D7C6BF}" type="datetime1">
              <a:rPr lang="en-GB"/>
              <a:pPr>
                <a:defRPr/>
              </a:pPr>
              <a:t>29/08/2017</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E5581135-1CC8-4109-99A8-9D9B2CCB3B91}" type="slidenum">
              <a:rPr lang="en-GB"/>
              <a:pPr>
                <a:defRPr/>
              </a:pPr>
              <a:t>‹#›</a:t>
            </a:fld>
            <a:endParaRPr lang="en-GB"/>
          </a:p>
        </p:txBody>
      </p:sp>
    </p:spTree>
    <p:extLst>
      <p:ext uri="{BB962C8B-B14F-4D97-AF65-F5344CB8AC3E}">
        <p14:creationId xmlns:p14="http://schemas.microsoft.com/office/powerpoint/2010/main" val="557969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75" y="1321542"/>
            <a:ext cx="8161338" cy="4655396"/>
          </a:xfrm>
        </p:spPr>
        <p:txBody>
          <a:bodyPr/>
          <a:lstStyle>
            <a:lvl1pPr>
              <a:lnSpc>
                <a:spcPts val="2600"/>
              </a:lnSpc>
              <a:buClr>
                <a:schemeClr val="accent2"/>
              </a:buClr>
              <a:defRPr spc="0" baseline="0"/>
            </a:lvl1pPr>
            <a:lvl2pPr>
              <a:lnSpc>
                <a:spcPts val="2400"/>
              </a:lnSpc>
              <a:buClr>
                <a:schemeClr val="accent2"/>
              </a:buClr>
              <a:defRPr spc="0" baseline="0"/>
            </a:lvl2pPr>
            <a:lvl3pPr marL="682625" indent="-225425">
              <a:lnSpc>
                <a:spcPts val="2500"/>
              </a:lnSpc>
              <a:buClr>
                <a:schemeClr val="accent2"/>
              </a:buClr>
              <a:defRPr lang="en-US" sz="1600" b="1" kern="1200" spc="0" baseline="0" dirty="0" smtClean="0">
                <a:solidFill>
                  <a:schemeClr val="tx1"/>
                </a:solidFill>
                <a:latin typeface="+mn-lt"/>
                <a:ea typeface="+mn-ea"/>
                <a:cs typeface="+mn-cs"/>
              </a:defRPr>
            </a:lvl3pPr>
            <a:lvl4pPr>
              <a:lnSpc>
                <a:spcPts val="2000"/>
              </a:lnSpc>
              <a:defRPr lang="en-US" sz="1600" b="1" kern="1200" spc="0" baseline="0" dirty="0" smtClean="0">
                <a:solidFill>
                  <a:schemeClr val="tx1"/>
                </a:solidFill>
                <a:latin typeface="+mn-lt"/>
                <a:ea typeface="+mn-ea"/>
                <a:cs typeface="+mn-cs"/>
              </a:defRPr>
            </a:lvl4pPr>
            <a:lvl5pPr>
              <a:lnSpc>
                <a:spcPts val="1700"/>
              </a:lnSpc>
              <a:defRPr lang="en-US" sz="1400" b="1" kern="1200" spc="0" baseline="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6" name="Footer Placeholder 4"/>
          <p:cNvSpPr>
            <a:spLocks noGrp="1"/>
          </p:cNvSpPr>
          <p:nvPr>
            <p:ph type="ftr" sz="quarter" idx="11"/>
          </p:nvPr>
        </p:nvSpPr>
        <p:spPr>
          <a:xfrm>
            <a:off x="6245225" y="640682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7" name="Slide Number Placeholder 5"/>
          <p:cNvSpPr>
            <a:spLocks noGrp="1"/>
          </p:cNvSpPr>
          <p:nvPr>
            <p:ph type="sldNum" sz="quarter" idx="12"/>
          </p:nvPr>
        </p:nvSpPr>
        <p:spPr>
          <a:xfrm>
            <a:off x="8394749" y="6401896"/>
            <a:ext cx="384175" cy="365125"/>
          </a:xfrm>
        </p:spPr>
        <p:txBody>
          <a:bodyPr/>
          <a:lstStyle>
            <a:lvl1pPr algn="r">
              <a:defRPr sz="1000">
                <a:solidFill>
                  <a:schemeClr val="bg1"/>
                </a:solidFill>
              </a:defRPr>
            </a:lvl1pPr>
          </a:lstStyle>
          <a:p>
            <a:pPr>
              <a:defRPr/>
            </a:pPr>
            <a:fld id="{921D3E8D-921F-4608-84ED-3CA3202879F7}" type="slidenum">
              <a:rPr lang="en-US">
                <a:solidFill>
                  <a:srgbClr val="FFFFFF"/>
                </a:solidFill>
              </a:rPr>
              <a:pPr>
                <a:defRPr/>
              </a:pPr>
              <a:t>‹#›</a:t>
            </a:fld>
            <a:endParaRPr lang="en-US" dirty="0">
              <a:solidFill>
                <a:srgbClr val="FFFFFF"/>
              </a:solidFill>
            </a:endParaRPr>
          </a:p>
        </p:txBody>
      </p:sp>
      <p:sp>
        <p:nvSpPr>
          <p:cNvPr id="8" name="Title 7"/>
          <p:cNvSpPr>
            <a:spLocks noGrp="1"/>
          </p:cNvSpPr>
          <p:nvPr>
            <p:ph type="title"/>
          </p:nvPr>
        </p:nvSpPr>
        <p:spPr>
          <a:xfrm>
            <a:off x="536575" y="483706"/>
            <a:ext cx="8161338" cy="498599"/>
          </a:xfrm>
        </p:spPr>
        <p:txBody>
          <a:bodyP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1683429389"/>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65148" y="629571"/>
            <a:ext cx="8329613" cy="697576"/>
          </a:xfrm>
          <a:prstGeom prst="rect">
            <a:avLst/>
          </a:prstGeo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65148" y="1718738"/>
            <a:ext cx="8329613" cy="4519083"/>
          </a:xfrm>
          <a:prstGeom prst="rect">
            <a:avLst/>
          </a:prstGeom>
        </p:spPr>
        <p:txBody>
          <a:bodyPr/>
          <a:lstStyle>
            <a:lvl1pPr marL="177404" indent="-177404">
              <a:buClr>
                <a:schemeClr val="tx2"/>
              </a:buClr>
              <a:buFont typeface="Wingdings" pitchFamily="2" charset="2"/>
              <a:buChar char="§"/>
              <a:defRPr b="0"/>
            </a:lvl1pPr>
            <a:lvl2pPr marL="342900" indent="-165497">
              <a:buFont typeface="Arial" pitchFamily="34" charset="0"/>
              <a:buChar char="•"/>
              <a:defRPr/>
            </a:lvl2pPr>
            <a:lvl3pPr marL="685800" indent="-163116">
              <a:buFont typeface="Arial" pitchFamily="34" charset="0"/>
              <a:buChar char="–"/>
              <a:defRPr/>
            </a:lvl3pPr>
            <a:lvl4pPr marL="1026319" indent="-163116">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312164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gradFill flip="none" rotWithShape="1">
          <a:gsLst>
            <a:gs pos="0">
              <a:schemeClr val="accent2">
                <a:lumMod val="40000"/>
                <a:lumOff val="6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300" y="2066925"/>
            <a:ext cx="8353425" cy="1362075"/>
          </a:xfrm>
        </p:spPr>
        <p:txBody>
          <a:bodyPr anchor="b"/>
          <a:lstStyle>
            <a:lvl1pPr algn="ctr">
              <a:defRPr sz="4000" b="1" cap="none" baseline="0">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395300" y="3501009"/>
            <a:ext cx="8353425" cy="1500187"/>
          </a:xfrm>
        </p:spPr>
        <p:txBody>
          <a:bodyPr anchor="t"/>
          <a:lstStyle>
            <a:lvl1pPr marL="0" indent="0" algn="ctr">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02299825"/>
      </p:ext>
    </p:extLst>
  </p:cSld>
  <p:clrMapOvr>
    <a:masterClrMapping/>
  </p:clrMapOvr>
  <p:transition spd="med"/>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accent2">
                <a:lumMod val="40000"/>
                <a:lumOff val="60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288" y="2906715"/>
            <a:ext cx="7797574" cy="1113744"/>
          </a:xfrm>
        </p:spPr>
        <p:txBody>
          <a:bodyPr anchor="b"/>
          <a:lstStyle>
            <a:lvl1pPr marL="0" indent="0">
              <a:buNone/>
              <a:defRPr sz="4000" b="1">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ext Placeholder 2"/>
          <p:cNvSpPr>
            <a:spLocks noGrp="1"/>
          </p:cNvSpPr>
          <p:nvPr>
            <p:ph type="body" idx="10"/>
          </p:nvPr>
        </p:nvSpPr>
        <p:spPr>
          <a:xfrm>
            <a:off x="395312" y="4024293"/>
            <a:ext cx="7724245" cy="1500187"/>
          </a:xfrm>
        </p:spPr>
        <p:txBody>
          <a:bodyPr anchor="ctr"/>
          <a:lstStyle>
            <a:lvl1pPr marL="0" indent="0">
              <a:buClr>
                <a:schemeClr val="bg1"/>
              </a:buClr>
              <a:buFont typeface="Arial" pitchFamily="34" charset="0"/>
              <a:buNone/>
              <a:defRPr sz="32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867293602"/>
      </p:ext>
    </p:extLst>
  </p:cSld>
  <p:clrMapOvr>
    <a:masterClrMapping/>
  </p:clrMapOvr>
  <p:transition spd="med"/>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225017366"/>
      </p:ext>
    </p:extLst>
  </p:cSld>
  <p:clrMapOvr>
    <a:masterClrMapping/>
  </p:clrMapOvr>
  <p:transition/>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2484435159"/>
      </p:ext>
    </p:extLst>
  </p:cSld>
  <p:clrMapOvr>
    <a:masterClrMapping/>
  </p:clrMapOvr>
  <p:transition spd="med">
    <p:wipe dir="r"/>
  </p:transition>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xfrm>
            <a:off x="6553200" y="6245225"/>
            <a:ext cx="2133600" cy="476251"/>
          </a:xfrm>
          <a:prstGeom prst="rect">
            <a:avLst/>
          </a:prstGeom>
          <a:ln/>
        </p:spPr>
        <p:txBody>
          <a:bodyPr/>
          <a:lstStyle>
            <a:lvl1pPr>
              <a:defRPr/>
            </a:lvl1pPr>
          </a:lstStyle>
          <a:p>
            <a:fld id="{607FB40B-6524-4B8D-B33E-091EE8060099}" type="slidenum">
              <a:rPr lang="en-GB">
                <a:solidFill>
                  <a:prstClr val="black"/>
                </a:solidFill>
                <a:latin typeface="Arial"/>
                <a:ea typeface="ＭＳ Ｐゴシック" pitchFamily="34" charset="-128"/>
              </a:rPr>
              <a:pPr/>
              <a:t>‹#›</a:t>
            </a:fld>
            <a:endParaRPr lang="en-GB">
              <a:solidFill>
                <a:prstClr val="black"/>
              </a:solidFill>
              <a:latin typeface="Arial"/>
              <a:ea typeface="ＭＳ Ｐゴシック" pitchFamily="34" charset="-128"/>
            </a:endParaRPr>
          </a:p>
        </p:txBody>
      </p:sp>
    </p:spTree>
    <p:extLst>
      <p:ext uri="{BB962C8B-B14F-4D97-AF65-F5344CB8AC3E}">
        <p14:creationId xmlns:p14="http://schemas.microsoft.com/office/powerpoint/2010/main" val="2740051543"/>
      </p:ext>
    </p:extLst>
  </p:cSld>
  <p:clrMapOvr>
    <a:masterClrMapping/>
  </p:clrMapOvr>
  <p:transition/>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51"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userDrawn="1"/>
        </p:nvCxnSpPr>
        <p:spPr>
          <a:xfrm>
            <a:off x="365147"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7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2486289"/>
            <a:ext cx="8347074" cy="949079"/>
          </a:xfrm>
          <a:prstGeom prst="rect">
            <a:avLst/>
          </a:prstGeom>
        </p:spPr>
        <p:txBody>
          <a:bodyPr anchor="ctr"/>
          <a:lstStyle>
            <a:lvl1pPr>
              <a:lnSpc>
                <a:spcPts val="2300"/>
              </a:lnSpc>
              <a:defRPr sz="2300"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47" y="3501612"/>
            <a:ext cx="8347075" cy="586885"/>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47" y="5413249"/>
            <a:ext cx="8329613" cy="1014491"/>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47" y="4657361"/>
            <a:ext cx="8347075" cy="366183"/>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srgbClr val="000000">
                  <a:lumMod val="50000"/>
                  <a:lumOff val="50000"/>
                </a:srgbClr>
              </a:solidFill>
            </a:endParaRPr>
          </a:p>
        </p:txBody>
      </p:sp>
      <p:cxnSp>
        <p:nvCxnSpPr>
          <p:cNvPr id="11" name="Straight Connector 10"/>
          <p:cNvCxnSpPr/>
          <p:nvPr userDrawn="1"/>
        </p:nvCxnSpPr>
        <p:spPr>
          <a:xfrm>
            <a:off x="365147" y="429371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68580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dirty="0" smtClean="0"/>
              <a:t>CLICK TO EDIT TEXT</a:t>
            </a:r>
          </a:p>
        </p:txBody>
      </p:sp>
    </p:spTree>
    <p:extLst>
      <p:ext uri="{BB962C8B-B14F-4D97-AF65-F5344CB8AC3E}">
        <p14:creationId xmlns:p14="http://schemas.microsoft.com/office/powerpoint/2010/main" val="416836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69081090-B6F1-4AC7-A5BA-87F8B3B4503B}" type="datetime1">
              <a:rPr lang="en-GB"/>
              <a:pPr>
                <a:defRPr/>
              </a:pPr>
              <a:t>29/08/2017</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83019B19-CC58-417F-A845-8DB074F99052}" type="slidenum">
              <a:rPr lang="en-GB"/>
              <a:pPr>
                <a:defRPr/>
              </a:pPr>
              <a:t>‹#›</a:t>
            </a:fld>
            <a:endParaRPr lang="en-GB"/>
          </a:p>
        </p:txBody>
      </p:sp>
    </p:spTree>
    <p:extLst>
      <p:ext uri="{BB962C8B-B14F-4D97-AF65-F5344CB8AC3E}">
        <p14:creationId xmlns:p14="http://schemas.microsoft.com/office/powerpoint/2010/main" val="29081191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47" y="1718735"/>
            <a:ext cx="8329613" cy="4519084"/>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4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57431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47" y="1519628"/>
            <a:ext cx="8329613" cy="398213"/>
          </a:xfrm>
        </p:spPr>
        <p:txBody>
          <a:bodyPr/>
          <a:lstStyle>
            <a:lvl1pPr>
              <a:lnSpc>
                <a:spcPts val="15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47" y="2038299"/>
            <a:ext cx="8347075" cy="4221604"/>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4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115511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712944"/>
            <a:ext cx="5046662" cy="5535456"/>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55509"/>
            <a:ext cx="3170238" cy="862195"/>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370739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47" y="1162283"/>
            <a:ext cx="8329613" cy="600132"/>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47" y="1949464"/>
            <a:ext cx="8329613" cy="4288367"/>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47" y="455507"/>
            <a:ext cx="8329613" cy="509240"/>
          </a:xfrm>
        </p:spPr>
        <p:txBody>
          <a:bodyPr/>
          <a:lstStyle/>
          <a:p>
            <a:r>
              <a:rPr lang="en-US" dirty="0" smtClean="0"/>
              <a:t>insert headline here – up to 1 full-width line</a:t>
            </a:r>
            <a:endParaRPr lang="en-US" dirty="0"/>
          </a:p>
        </p:txBody>
      </p:sp>
    </p:spTree>
    <p:extLst>
      <p:ext uri="{BB962C8B-B14F-4D97-AF65-F5344CB8AC3E}">
        <p14:creationId xmlns:p14="http://schemas.microsoft.com/office/powerpoint/2010/main" val="386070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718735"/>
            <a:ext cx="5038726" cy="4519084"/>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718735"/>
            <a:ext cx="3170238" cy="4519084"/>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37" indent="-171450">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4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7962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6"/>
            <a:ext cx="3170238" cy="4519085"/>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365125" y="455509"/>
            <a:ext cx="3170238" cy="862195"/>
          </a:xfrm>
        </p:spPr>
        <p:txBody>
          <a:bodyPr/>
          <a:lstStyle/>
          <a:p>
            <a:r>
              <a:rPr lang="en-US" dirty="0" smtClean="0"/>
              <a:t>INSERT headline -  TWO LINES all caps</a:t>
            </a:r>
            <a:endParaRPr lang="en-US" dirty="0"/>
          </a:p>
        </p:txBody>
      </p:sp>
      <p:sp>
        <p:nvSpPr>
          <p:cNvPr id="7" name="Content Placeholder 2"/>
          <p:cNvSpPr>
            <a:spLocks noGrp="1"/>
          </p:cNvSpPr>
          <p:nvPr>
            <p:ph idx="1" hasCustomPrompt="1"/>
          </p:nvPr>
        </p:nvSpPr>
        <p:spPr>
          <a:xfrm>
            <a:off x="3656013" y="651935"/>
            <a:ext cx="5038726" cy="5585884"/>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302660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68580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
        <p:nvSpPr>
          <p:cNvPr id="3"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4" name="Slide Number Placeholder 5"/>
          <p:cNvSpPr>
            <a:spLocks noGrp="1"/>
          </p:cNvSpPr>
          <p:nvPr>
            <p:ph type="sldNum" sz="quarter" idx="4"/>
          </p:nvPr>
        </p:nvSpPr>
        <p:spPr>
          <a:xfrm>
            <a:off x="8519751"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5" name="Straight Connector 4"/>
          <p:cNvCxnSpPr/>
          <p:nvPr userDrawn="1"/>
        </p:nvCxnSpPr>
        <p:spPr>
          <a:xfrm>
            <a:off x="365147"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57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wo Conten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574"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578" y="2100868"/>
            <a:ext cx="4023360" cy="3910232"/>
          </a:xfrm>
        </p:spPr>
        <p:txBody>
          <a:bodyPr/>
          <a:lstStyle>
            <a:lvl1pPr marL="228600" indent="-228600">
              <a:lnSpc>
                <a:spcPts val="2400"/>
              </a:lnSpc>
              <a:defRPr sz="1800" spc="0" baseline="0">
                <a:solidFill>
                  <a:schemeClr val="tx1"/>
                </a:solidFill>
              </a:defRPr>
            </a:lvl1pPr>
            <a:lvl2pPr marL="461963" indent="-233363">
              <a:lnSpc>
                <a:spcPts val="2400"/>
              </a:lnSpc>
              <a:defRPr sz="1600" spc="0" baseline="0">
                <a:solidFill>
                  <a:schemeClr val="tx1"/>
                </a:solidFill>
              </a:defRPr>
            </a:lvl2pPr>
            <a:lvl3pPr marL="633413" indent="-227013">
              <a:lnSpc>
                <a:spcPts val="2400"/>
              </a:lnSpc>
              <a:defRPr sz="1400" spc="0" baseline="0">
                <a:solidFill>
                  <a:schemeClr val="tx1"/>
                </a:solidFill>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74553"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3600" y="2100868"/>
            <a:ext cx="4023360" cy="3910232"/>
          </a:xfrm>
        </p:spPr>
        <p:txBody>
          <a:bodyPr/>
          <a:lstStyle>
            <a:lvl1pPr marL="231775" indent="-231775">
              <a:lnSpc>
                <a:spcPts val="2400"/>
              </a:lnSpc>
              <a:defRPr lang="en-US" sz="1800" b="1" kern="1200" spc="0" baseline="0" dirty="0" smtClean="0">
                <a:solidFill>
                  <a:schemeClr val="tx1"/>
                </a:solidFill>
                <a:latin typeface="+mn-lt"/>
                <a:ea typeface="+mn-ea"/>
                <a:cs typeface="+mn-cs"/>
              </a:defRPr>
            </a:lvl1pPr>
            <a:lvl2pPr marL="461963" indent="-230188">
              <a:lnSpc>
                <a:spcPts val="2400"/>
              </a:lnSpc>
              <a:defRPr lang="en-US" sz="1600" b="1" kern="1200" spc="0" baseline="0" dirty="0" smtClean="0">
                <a:solidFill>
                  <a:schemeClr val="tx1"/>
                </a:solidFill>
                <a:latin typeface="+mn-lt"/>
                <a:ea typeface="+mn-ea"/>
                <a:cs typeface="+mn-cs"/>
              </a:defRPr>
            </a:lvl2pPr>
            <a:lvl3pPr marL="682625" indent="-220663">
              <a:lnSpc>
                <a:spcPts val="2400"/>
              </a:lnSpc>
              <a:defRPr lang="en-US" sz="1400" b="1" kern="1200" spc="0" baseline="0" dirty="0" smtClean="0">
                <a:solidFill>
                  <a:schemeClr val="tx1"/>
                </a:solidFill>
                <a:latin typeface="+mn-lt"/>
                <a:ea typeface="+mn-ea"/>
                <a:cs typeface="+mn-cs"/>
              </a:defRPr>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9" name="Footer Placeholder 4"/>
          <p:cNvSpPr>
            <a:spLocks noGrp="1"/>
          </p:cNvSpPr>
          <p:nvPr>
            <p:ph type="ftr" sz="quarter" idx="11"/>
          </p:nvPr>
        </p:nvSpPr>
        <p:spPr>
          <a:xfrm>
            <a:off x="6245225" y="640638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10" name="Slide Number Placeholder 5"/>
          <p:cNvSpPr>
            <a:spLocks noGrp="1"/>
          </p:cNvSpPr>
          <p:nvPr>
            <p:ph type="sldNum" sz="quarter" idx="12"/>
          </p:nvPr>
        </p:nvSpPr>
        <p:spPr>
          <a:xfrm>
            <a:off x="8394743" y="6401896"/>
            <a:ext cx="384175" cy="365125"/>
          </a:xfrm>
        </p:spPr>
        <p:txBody>
          <a:bodyPr/>
          <a:lstStyle>
            <a:lvl1pPr algn="r">
              <a:defRPr sz="1000">
                <a:solidFill>
                  <a:schemeClr val="bg1"/>
                </a:solidFill>
              </a:defRPr>
            </a:lvl1pPr>
          </a:lstStyle>
          <a:p>
            <a:pPr>
              <a:defRPr/>
            </a:pPr>
            <a:fld id="{294F0542-EF93-44B7-A29F-93C54DD98A3B}" type="slidenum">
              <a:rPr lang="en-US">
                <a:solidFill>
                  <a:srgbClr val="FFFFFF"/>
                </a:solidFill>
              </a:rPr>
              <a:pPr>
                <a:defRPr/>
              </a:pPr>
              <a:t>‹#›</a:t>
            </a:fld>
            <a:endParaRPr lang="en-US" dirty="0">
              <a:solidFill>
                <a:srgbClr val="FFFFFF"/>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0351930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408740"/>
            <a:ext cx="2133600" cy="365125"/>
          </a:xfrm>
          <a:prstGeom prst="rect">
            <a:avLst/>
          </a:prstGeom>
        </p:spPr>
        <p:txBody>
          <a:bodyPr/>
          <a:lstStyle/>
          <a:p>
            <a:pPr fontAlgn="auto">
              <a:spcBef>
                <a:spcPts val="0"/>
              </a:spcBef>
              <a:spcAft>
                <a:spcPts val="0"/>
              </a:spcAft>
            </a:pPr>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Bill &amp; Melinda Gates Foundation    |</a:t>
            </a:r>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C0A559-C288-4C6F-A26B-55217BC0F721}"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2146031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5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30956678-1CB6-4357-A32D-34EEF9360772}" type="datetime1">
              <a:rPr lang="en-GB"/>
              <a:pPr>
                <a:defRPr/>
              </a:pPr>
              <a:t>29/08/2017</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406383A7-2F31-4FC2-88E3-D8938FB7B3DF}" type="slidenum">
              <a:rPr lang="en-GB"/>
              <a:pPr>
                <a:defRPr/>
              </a:pPr>
              <a:t>‹#›</a:t>
            </a:fld>
            <a:endParaRPr lang="en-GB"/>
          </a:p>
        </p:txBody>
      </p:sp>
    </p:spTree>
    <p:extLst>
      <p:ext uri="{BB962C8B-B14F-4D97-AF65-F5344CB8AC3E}">
        <p14:creationId xmlns:p14="http://schemas.microsoft.com/office/powerpoint/2010/main" val="4044711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75" y="1321542"/>
            <a:ext cx="8161338" cy="4655396"/>
          </a:xfrm>
        </p:spPr>
        <p:txBody>
          <a:bodyPr/>
          <a:lstStyle>
            <a:lvl1pPr>
              <a:lnSpc>
                <a:spcPts val="2600"/>
              </a:lnSpc>
              <a:buClr>
                <a:schemeClr val="accent2"/>
              </a:buClr>
              <a:defRPr spc="0" baseline="0"/>
            </a:lvl1pPr>
            <a:lvl2pPr>
              <a:lnSpc>
                <a:spcPts val="2400"/>
              </a:lnSpc>
              <a:buClr>
                <a:schemeClr val="accent2"/>
              </a:buClr>
              <a:defRPr spc="0" baseline="0"/>
            </a:lvl2pPr>
            <a:lvl3pPr marL="682625" indent="-225425">
              <a:lnSpc>
                <a:spcPts val="2500"/>
              </a:lnSpc>
              <a:buClr>
                <a:schemeClr val="accent2"/>
              </a:buClr>
              <a:defRPr lang="en-US" sz="1600" b="1" kern="1200" spc="0" baseline="0" dirty="0" smtClean="0">
                <a:solidFill>
                  <a:schemeClr val="tx1"/>
                </a:solidFill>
                <a:latin typeface="+mn-lt"/>
                <a:ea typeface="+mn-ea"/>
                <a:cs typeface="+mn-cs"/>
              </a:defRPr>
            </a:lvl3pPr>
            <a:lvl4pPr>
              <a:lnSpc>
                <a:spcPts val="2000"/>
              </a:lnSpc>
              <a:defRPr lang="en-US" sz="1600" b="1" kern="1200" spc="0" baseline="0" dirty="0" smtClean="0">
                <a:solidFill>
                  <a:schemeClr val="tx1"/>
                </a:solidFill>
                <a:latin typeface="+mn-lt"/>
                <a:ea typeface="+mn-ea"/>
                <a:cs typeface="+mn-cs"/>
              </a:defRPr>
            </a:lvl4pPr>
            <a:lvl5pPr>
              <a:lnSpc>
                <a:spcPts val="1700"/>
              </a:lnSpc>
              <a:defRPr lang="en-US" sz="1400" b="1" kern="1200" spc="0" baseline="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6" name="Footer Placeholder 4"/>
          <p:cNvSpPr>
            <a:spLocks noGrp="1"/>
          </p:cNvSpPr>
          <p:nvPr>
            <p:ph type="ftr" sz="quarter" idx="11"/>
          </p:nvPr>
        </p:nvSpPr>
        <p:spPr>
          <a:xfrm>
            <a:off x="6245225" y="640682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7" name="Slide Number Placeholder 5"/>
          <p:cNvSpPr>
            <a:spLocks noGrp="1"/>
          </p:cNvSpPr>
          <p:nvPr>
            <p:ph type="sldNum" sz="quarter" idx="12"/>
          </p:nvPr>
        </p:nvSpPr>
        <p:spPr>
          <a:xfrm>
            <a:off x="8394743" y="6401896"/>
            <a:ext cx="384175" cy="365125"/>
          </a:xfrm>
        </p:spPr>
        <p:txBody>
          <a:bodyPr/>
          <a:lstStyle>
            <a:lvl1pPr algn="r">
              <a:defRPr sz="1000">
                <a:solidFill>
                  <a:schemeClr val="bg1"/>
                </a:solidFill>
              </a:defRPr>
            </a:lvl1pPr>
          </a:lstStyle>
          <a:p>
            <a:pPr>
              <a:defRPr/>
            </a:pPr>
            <a:fld id="{921D3E8D-921F-4608-84ED-3CA3202879F7}" type="slidenum">
              <a:rPr lang="en-US">
                <a:solidFill>
                  <a:srgbClr val="FFFFFF"/>
                </a:solidFill>
              </a:rPr>
              <a:pPr>
                <a:defRPr/>
              </a:pPr>
              <a:t>‹#›</a:t>
            </a:fld>
            <a:endParaRPr lang="en-US" dirty="0">
              <a:solidFill>
                <a:srgbClr val="FFFFFF"/>
              </a:solidFill>
            </a:endParaRPr>
          </a:p>
        </p:txBody>
      </p:sp>
      <p:sp>
        <p:nvSpPr>
          <p:cNvPr id="8" name="Title 7"/>
          <p:cNvSpPr>
            <a:spLocks noGrp="1"/>
          </p:cNvSpPr>
          <p:nvPr>
            <p:ph type="title"/>
          </p:nvPr>
        </p:nvSpPr>
        <p:spPr>
          <a:xfrm>
            <a:off x="536575" y="483702"/>
            <a:ext cx="8161338" cy="498599"/>
          </a:xfrm>
        </p:spPr>
        <p:txBody>
          <a:bodyP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171541590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65148" y="629571"/>
            <a:ext cx="8329613" cy="697576"/>
          </a:xfrm>
          <a:prstGeom prst="rect">
            <a:avLst/>
          </a:prstGeo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65148" y="1718738"/>
            <a:ext cx="8329613" cy="4519083"/>
          </a:xfrm>
          <a:prstGeom prst="rect">
            <a:avLst/>
          </a:prstGeom>
        </p:spPr>
        <p:txBody>
          <a:bodyPr/>
          <a:lstStyle>
            <a:lvl1pPr marL="177404" indent="-177404">
              <a:buClr>
                <a:schemeClr val="tx2"/>
              </a:buClr>
              <a:buFont typeface="Wingdings" pitchFamily="2" charset="2"/>
              <a:buChar char="§"/>
              <a:defRPr b="0"/>
            </a:lvl1pPr>
            <a:lvl2pPr marL="342900" indent="-165497">
              <a:buFont typeface="Arial" pitchFamily="34" charset="0"/>
              <a:buChar char="•"/>
              <a:defRPr/>
            </a:lvl2pPr>
            <a:lvl3pPr marL="685800" indent="-163116">
              <a:buFont typeface="Arial" pitchFamily="34" charset="0"/>
              <a:buChar char="–"/>
              <a:defRPr/>
            </a:lvl3pPr>
            <a:lvl4pPr marL="1026319" indent="-163116">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705953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47"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userDrawn="1"/>
        </p:nvCxnSpPr>
        <p:spPr>
          <a:xfrm>
            <a:off x="365146"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31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2486286"/>
            <a:ext cx="8347074" cy="949079"/>
          </a:xfrm>
          <a:prstGeom prst="rect">
            <a:avLst/>
          </a:prstGeom>
        </p:spPr>
        <p:txBody>
          <a:bodyPr anchor="ctr"/>
          <a:lstStyle>
            <a:lvl1pPr>
              <a:lnSpc>
                <a:spcPts val="2300"/>
              </a:lnSpc>
              <a:defRPr sz="2300"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46" y="3501612"/>
            <a:ext cx="8347075" cy="586885"/>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46" y="5413249"/>
            <a:ext cx="8329613" cy="1014491"/>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46" y="4657358"/>
            <a:ext cx="8347075" cy="366183"/>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srgbClr val="000000">
                  <a:lumMod val="50000"/>
                  <a:lumOff val="50000"/>
                </a:srgbClr>
              </a:solidFill>
            </a:endParaRPr>
          </a:p>
        </p:txBody>
      </p:sp>
      <p:cxnSp>
        <p:nvCxnSpPr>
          <p:cNvPr id="11" name="Straight Connector 10"/>
          <p:cNvCxnSpPr/>
          <p:nvPr userDrawn="1"/>
        </p:nvCxnSpPr>
        <p:spPr>
          <a:xfrm>
            <a:off x="365146" y="429371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52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68580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dirty="0" smtClean="0"/>
              <a:t>CLICK TO EDIT TEXT</a:t>
            </a:r>
          </a:p>
        </p:txBody>
      </p:sp>
    </p:spTree>
    <p:extLst>
      <p:ext uri="{BB962C8B-B14F-4D97-AF65-F5344CB8AC3E}">
        <p14:creationId xmlns:p14="http://schemas.microsoft.com/office/powerpoint/2010/main" val="520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45" y="1718735"/>
            <a:ext cx="8329613" cy="4519084"/>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45"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12720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45" y="1519628"/>
            <a:ext cx="8329613" cy="398213"/>
          </a:xfrm>
        </p:spPr>
        <p:txBody>
          <a:bodyPr/>
          <a:lstStyle>
            <a:lvl1pPr>
              <a:lnSpc>
                <a:spcPts val="15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46" y="2038299"/>
            <a:ext cx="8347075" cy="4221604"/>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45"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32030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712944"/>
            <a:ext cx="5046662" cy="5535456"/>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55509"/>
            <a:ext cx="3170238" cy="862195"/>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383092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46" y="1162283"/>
            <a:ext cx="8329613" cy="600132"/>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45" y="1949464"/>
            <a:ext cx="8329613" cy="4288367"/>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45" y="455507"/>
            <a:ext cx="8329613" cy="509240"/>
          </a:xfrm>
        </p:spPr>
        <p:txBody>
          <a:bodyPr/>
          <a:lstStyle/>
          <a:p>
            <a:r>
              <a:rPr lang="en-US" dirty="0" smtClean="0"/>
              <a:t>insert headline here – up to 1 full-width line</a:t>
            </a:r>
            <a:endParaRPr lang="en-US" dirty="0"/>
          </a:p>
        </p:txBody>
      </p:sp>
    </p:spTree>
    <p:extLst>
      <p:ext uri="{BB962C8B-B14F-4D97-AF65-F5344CB8AC3E}">
        <p14:creationId xmlns:p14="http://schemas.microsoft.com/office/powerpoint/2010/main" val="177493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718735"/>
            <a:ext cx="5038726" cy="4519084"/>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718735"/>
            <a:ext cx="3170238" cy="4519084"/>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37" indent="-171450">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45"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36960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99633C1-C946-447E-B4A5-02C841D70295}" type="datetime1">
              <a:rPr lang="en-GB"/>
              <a:pPr>
                <a:defRPr/>
              </a:pPr>
              <a:t>29/08/2017</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60EDF5E7-5C28-4962-B23A-89CAD754AA5A}" type="slidenum">
              <a:rPr lang="en-GB"/>
              <a:pPr>
                <a:defRPr/>
              </a:pPr>
              <a:t>‹#›</a:t>
            </a:fld>
            <a:endParaRPr lang="en-GB"/>
          </a:p>
        </p:txBody>
      </p:sp>
    </p:spTree>
    <p:extLst>
      <p:ext uri="{BB962C8B-B14F-4D97-AF65-F5344CB8AC3E}">
        <p14:creationId xmlns:p14="http://schemas.microsoft.com/office/powerpoint/2010/main" val="31032441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718736"/>
            <a:ext cx="3170238" cy="4519085"/>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a:xfrm>
            <a:off x="365125" y="455509"/>
            <a:ext cx="3170238" cy="862195"/>
          </a:xfrm>
        </p:spPr>
        <p:txBody>
          <a:bodyPr/>
          <a:lstStyle/>
          <a:p>
            <a:r>
              <a:rPr lang="en-US" dirty="0" smtClean="0"/>
              <a:t>INSERT headline -  TWO LINES all caps</a:t>
            </a:r>
            <a:endParaRPr lang="en-US" dirty="0"/>
          </a:p>
        </p:txBody>
      </p:sp>
      <p:sp>
        <p:nvSpPr>
          <p:cNvPr id="7" name="Content Placeholder 2"/>
          <p:cNvSpPr>
            <a:spLocks noGrp="1"/>
          </p:cNvSpPr>
          <p:nvPr>
            <p:ph idx="1" hasCustomPrompt="1"/>
          </p:nvPr>
        </p:nvSpPr>
        <p:spPr>
          <a:xfrm>
            <a:off x="3656013" y="651935"/>
            <a:ext cx="5038726" cy="5585884"/>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344619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68580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
        <p:nvSpPr>
          <p:cNvPr id="3"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4" name="Slide Number Placeholder 5"/>
          <p:cNvSpPr>
            <a:spLocks noGrp="1"/>
          </p:cNvSpPr>
          <p:nvPr>
            <p:ph type="sldNum" sz="quarter" idx="4"/>
          </p:nvPr>
        </p:nvSpPr>
        <p:spPr>
          <a:xfrm>
            <a:off x="8519747"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5" name="Straight Connector 4"/>
          <p:cNvCxnSpPr/>
          <p:nvPr userDrawn="1"/>
        </p:nvCxnSpPr>
        <p:spPr>
          <a:xfrm>
            <a:off x="365146"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19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wo Content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574"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6578" y="2100868"/>
            <a:ext cx="4023360" cy="3910232"/>
          </a:xfrm>
        </p:spPr>
        <p:txBody>
          <a:bodyPr/>
          <a:lstStyle>
            <a:lvl1pPr marL="228600" indent="-228600">
              <a:lnSpc>
                <a:spcPts val="2400"/>
              </a:lnSpc>
              <a:defRPr sz="1800" spc="0" baseline="0">
                <a:solidFill>
                  <a:schemeClr val="tx1"/>
                </a:solidFill>
              </a:defRPr>
            </a:lvl1pPr>
            <a:lvl2pPr marL="461963" indent="-233363">
              <a:lnSpc>
                <a:spcPts val="2400"/>
              </a:lnSpc>
              <a:defRPr sz="1600" spc="0" baseline="0">
                <a:solidFill>
                  <a:schemeClr val="tx1"/>
                </a:solidFill>
              </a:defRPr>
            </a:lvl2pPr>
            <a:lvl3pPr marL="633413" indent="-227013">
              <a:lnSpc>
                <a:spcPts val="2400"/>
              </a:lnSpc>
              <a:defRPr sz="1400" spc="0" baseline="0">
                <a:solidFill>
                  <a:schemeClr val="tx1"/>
                </a:solidFill>
              </a:defRPr>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74553" y="1363032"/>
            <a:ext cx="4023360" cy="664797"/>
          </a:xfrm>
        </p:spPr>
        <p:txBody>
          <a:bodyPr/>
          <a:lstStyle>
            <a:lvl1pPr marL="0" indent="0">
              <a:lnSpc>
                <a:spcPct val="90000"/>
              </a:lnSpc>
              <a:spcBef>
                <a:spcPts val="0"/>
              </a:spcBef>
              <a:buNone/>
              <a:defRPr sz="2000" b="1" spc="0" baseline="0">
                <a:solidFill>
                  <a:schemeClr val="tx1"/>
                </a:solidFill>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3600" y="2100868"/>
            <a:ext cx="4023360" cy="3910232"/>
          </a:xfrm>
        </p:spPr>
        <p:txBody>
          <a:bodyPr/>
          <a:lstStyle>
            <a:lvl1pPr marL="231775" indent="-231775">
              <a:lnSpc>
                <a:spcPts val="2400"/>
              </a:lnSpc>
              <a:defRPr lang="en-US" sz="1800" b="1" kern="1200" spc="0" baseline="0" dirty="0" smtClean="0">
                <a:solidFill>
                  <a:schemeClr val="tx1"/>
                </a:solidFill>
                <a:latin typeface="+mn-lt"/>
                <a:ea typeface="+mn-ea"/>
                <a:cs typeface="+mn-cs"/>
              </a:defRPr>
            </a:lvl1pPr>
            <a:lvl2pPr marL="461963" indent="-230188">
              <a:lnSpc>
                <a:spcPts val="2400"/>
              </a:lnSpc>
              <a:defRPr lang="en-US" sz="1600" b="1" kern="1200" spc="0" baseline="0" dirty="0" smtClean="0">
                <a:solidFill>
                  <a:schemeClr val="tx1"/>
                </a:solidFill>
                <a:latin typeface="+mn-lt"/>
                <a:ea typeface="+mn-ea"/>
                <a:cs typeface="+mn-cs"/>
              </a:defRPr>
            </a:lvl2pPr>
            <a:lvl3pPr marL="682625" indent="-220663">
              <a:lnSpc>
                <a:spcPts val="2400"/>
              </a:lnSpc>
              <a:defRPr lang="en-US" sz="1400" b="1" kern="1200" spc="0" baseline="0" dirty="0" smtClean="0">
                <a:solidFill>
                  <a:schemeClr val="tx1"/>
                </a:solidFill>
                <a:latin typeface="+mn-lt"/>
                <a:ea typeface="+mn-ea"/>
                <a:cs typeface="+mn-cs"/>
              </a:defRPr>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9" name="Footer Placeholder 4"/>
          <p:cNvSpPr>
            <a:spLocks noGrp="1"/>
          </p:cNvSpPr>
          <p:nvPr>
            <p:ph type="ftr" sz="quarter" idx="11"/>
          </p:nvPr>
        </p:nvSpPr>
        <p:spPr>
          <a:xfrm>
            <a:off x="6245225" y="640638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10" name="Slide Number Placeholder 5"/>
          <p:cNvSpPr>
            <a:spLocks noGrp="1"/>
          </p:cNvSpPr>
          <p:nvPr>
            <p:ph type="sldNum" sz="quarter" idx="12"/>
          </p:nvPr>
        </p:nvSpPr>
        <p:spPr>
          <a:xfrm>
            <a:off x="8394739" y="6401896"/>
            <a:ext cx="384175" cy="365125"/>
          </a:xfrm>
        </p:spPr>
        <p:txBody>
          <a:bodyPr/>
          <a:lstStyle>
            <a:lvl1pPr algn="r">
              <a:defRPr sz="1000">
                <a:solidFill>
                  <a:schemeClr val="bg1"/>
                </a:solidFill>
              </a:defRPr>
            </a:lvl1pPr>
          </a:lstStyle>
          <a:p>
            <a:pPr>
              <a:defRPr/>
            </a:pPr>
            <a:fld id="{294F0542-EF93-44B7-A29F-93C54DD98A3B}" type="slidenum">
              <a:rPr lang="en-US">
                <a:solidFill>
                  <a:srgbClr val="FFFFFF"/>
                </a:solidFill>
              </a:rPr>
              <a:pPr>
                <a:defRPr/>
              </a:pPr>
              <a:t>‹#›</a:t>
            </a:fld>
            <a:endParaRPr lang="en-US" dirty="0">
              <a:solidFill>
                <a:srgbClr val="FFFFFF"/>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6966362"/>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00088" y="463475"/>
            <a:ext cx="7983537" cy="498599"/>
          </a:xfrm>
        </p:spPr>
        <p:txBody>
          <a:bodyPr/>
          <a:lstStyle>
            <a:lvl1pPr>
              <a:defRPr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408740"/>
            <a:ext cx="2133600" cy="365125"/>
          </a:xfrm>
          <a:prstGeom prst="rect">
            <a:avLst/>
          </a:prstGeom>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algn="l" defTabSz="914400" fontAlgn="base">
              <a:spcBef>
                <a:spcPct val="0"/>
              </a:spcBef>
              <a:spcAft>
                <a:spcPct val="0"/>
              </a:spcAft>
              <a:defRPr sz="800">
                <a:solidFill>
                  <a:srgbClr val="FFFFFF"/>
                </a:solidFill>
                <a:latin typeface="Times New Roman" pitchFamily="18" charset="0"/>
                <a:ea typeface="MS PGothic" pitchFamily="34" charset="-128"/>
              </a:defRPr>
            </a:lvl1pPr>
          </a:lstStyle>
          <a:p>
            <a:pPr>
              <a:defRPr/>
            </a:pPr>
            <a:r>
              <a:rPr lang="en-US" smtClean="0"/>
              <a:t>Bill &amp; Melinda Gates Foundation    |</a:t>
            </a:r>
            <a:endParaRPr lang="en-US"/>
          </a:p>
        </p:txBody>
      </p:sp>
      <p:sp>
        <p:nvSpPr>
          <p:cNvPr id="6" name="Slide Number Placeholder 5"/>
          <p:cNvSpPr>
            <a:spLocks noGrp="1"/>
          </p:cNvSpPr>
          <p:nvPr>
            <p:ph type="sldNum" sz="quarter" idx="12"/>
          </p:nvPr>
        </p:nvSpPr>
        <p:spPr/>
        <p:txBody>
          <a:bodyPr/>
          <a:lstStyle>
            <a:lvl1pPr algn="r" defTabSz="914400" fontAlgn="base">
              <a:spcBef>
                <a:spcPct val="0"/>
              </a:spcBef>
              <a:spcAft>
                <a:spcPct val="0"/>
              </a:spcAft>
              <a:defRPr sz="1000">
                <a:solidFill>
                  <a:srgbClr val="FFFFFF"/>
                </a:solidFill>
                <a:latin typeface="Times New Roman" pitchFamily="18" charset="0"/>
                <a:ea typeface="MS PGothic" pitchFamily="34" charset="-128"/>
              </a:defRPr>
            </a:lvl1pPr>
          </a:lstStyle>
          <a:p>
            <a:pPr>
              <a:defRPr/>
            </a:pPr>
            <a:fld id="{69DEFEAB-4B8C-4D93-8C05-A6668ED5AB0B}" type="slidenum">
              <a:rPr lang="en-US"/>
              <a:pPr>
                <a:defRPr/>
              </a:pPr>
              <a:t>‹#›</a:t>
            </a:fld>
            <a:endParaRPr lang="en-US" dirty="0"/>
          </a:p>
        </p:txBody>
      </p:sp>
    </p:spTree>
    <p:extLst>
      <p:ext uri="{BB962C8B-B14F-4D97-AF65-F5344CB8AC3E}">
        <p14:creationId xmlns:p14="http://schemas.microsoft.com/office/powerpoint/2010/main" val="1900134289"/>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9"/>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408740"/>
            <a:ext cx="2133600" cy="365125"/>
          </a:xfrm>
          <a:prstGeom prst="rect">
            <a:avLst/>
          </a:prstGeom>
        </p:spPr>
        <p:txBody>
          <a:bodyPr/>
          <a:lstStyle/>
          <a:p>
            <a:pPr fontAlgn="auto">
              <a:spcBef>
                <a:spcPts val="0"/>
              </a:spcBef>
              <a:spcAft>
                <a:spcPts val="0"/>
              </a:spcAft>
            </a:pPr>
            <a:endParaRPr lang="nl-NL">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nl-NL" smtClean="0">
                <a:solidFill>
                  <a:prstClr val="black">
                    <a:tint val="75000"/>
                  </a:prstClr>
                </a:solidFill>
                <a:latin typeface="Calibri"/>
              </a:rPr>
              <a:t>Bill &amp; Melinda Gates Foundation    |</a:t>
            </a:r>
            <a:endParaRPr lang="nl-NL">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C0A559-C288-4C6F-A26B-55217BC0F721}" type="slidenum">
              <a:rPr lang="nl-NL" smtClean="0">
                <a:solidFill>
                  <a:prstClr val="black">
                    <a:tint val="75000"/>
                  </a:prstClr>
                </a:solidFill>
                <a:latin typeface="Calibri"/>
              </a:rPr>
              <a:pPr/>
              <a:t>‹#›</a:t>
            </a:fld>
            <a:endParaRPr lang="nl-NL">
              <a:solidFill>
                <a:prstClr val="black">
                  <a:tint val="75000"/>
                </a:prstClr>
              </a:solidFill>
              <a:latin typeface="Calibri"/>
            </a:endParaRPr>
          </a:p>
        </p:txBody>
      </p:sp>
    </p:spTree>
    <p:extLst>
      <p:ext uri="{BB962C8B-B14F-4D97-AF65-F5344CB8AC3E}">
        <p14:creationId xmlns:p14="http://schemas.microsoft.com/office/powerpoint/2010/main" val="4698963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1474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575" y="1321542"/>
            <a:ext cx="8161338" cy="4655396"/>
          </a:xfrm>
        </p:spPr>
        <p:txBody>
          <a:bodyPr/>
          <a:lstStyle>
            <a:lvl1pPr>
              <a:lnSpc>
                <a:spcPts val="2600"/>
              </a:lnSpc>
              <a:buClr>
                <a:schemeClr val="accent2"/>
              </a:buClr>
              <a:defRPr spc="0" baseline="0"/>
            </a:lvl1pPr>
            <a:lvl2pPr>
              <a:lnSpc>
                <a:spcPts val="2400"/>
              </a:lnSpc>
              <a:buClr>
                <a:schemeClr val="accent2"/>
              </a:buClr>
              <a:defRPr spc="0" baseline="0"/>
            </a:lvl2pPr>
            <a:lvl3pPr marL="682625" indent="-225425">
              <a:lnSpc>
                <a:spcPts val="2500"/>
              </a:lnSpc>
              <a:buClr>
                <a:schemeClr val="accent2"/>
              </a:buClr>
              <a:defRPr lang="en-US" sz="1600" b="1" kern="1200" spc="0" baseline="0" dirty="0" smtClean="0">
                <a:solidFill>
                  <a:schemeClr val="tx1"/>
                </a:solidFill>
                <a:latin typeface="+mn-lt"/>
                <a:ea typeface="+mn-ea"/>
                <a:cs typeface="+mn-cs"/>
              </a:defRPr>
            </a:lvl3pPr>
            <a:lvl4pPr>
              <a:lnSpc>
                <a:spcPts val="2000"/>
              </a:lnSpc>
              <a:defRPr lang="en-US" sz="1600" b="1" kern="1200" spc="0" baseline="0" dirty="0" smtClean="0">
                <a:solidFill>
                  <a:schemeClr val="tx1"/>
                </a:solidFill>
                <a:latin typeface="+mn-lt"/>
                <a:ea typeface="+mn-ea"/>
                <a:cs typeface="+mn-cs"/>
              </a:defRPr>
            </a:lvl4pPr>
            <a:lvl5pPr>
              <a:lnSpc>
                <a:spcPts val="1700"/>
              </a:lnSpc>
              <a:defRPr lang="en-US" sz="1400" b="1" kern="1200" spc="0" baseline="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Date Placeholder 3"/>
          <p:cNvSpPr>
            <a:spLocks noGrp="1"/>
          </p:cNvSpPr>
          <p:nvPr>
            <p:ph type="dt" sz="half" idx="10"/>
          </p:nvPr>
        </p:nvSpPr>
        <p:spPr>
          <a:xfrm>
            <a:off x="457200" y="6408852"/>
            <a:ext cx="2133600" cy="365125"/>
          </a:xfrm>
          <a:prstGeom prst="rect">
            <a:avLst/>
          </a:prstGeom>
        </p:spPr>
        <p:txBody>
          <a:bodyPr/>
          <a:lstStyle>
            <a:lvl1pPr algn="l">
              <a:defRPr sz="800">
                <a:solidFill>
                  <a:schemeClr val="bg1"/>
                </a:solidFill>
              </a:defRPr>
            </a:lvl1pPr>
          </a:lstStyle>
          <a:p>
            <a:pPr fontAlgn="auto">
              <a:spcBef>
                <a:spcPts val="0"/>
              </a:spcBef>
              <a:spcAft>
                <a:spcPts val="0"/>
              </a:spcAft>
              <a:defRPr/>
            </a:pPr>
            <a:endParaRPr lang="en-US">
              <a:solidFill>
                <a:srgbClr val="FFFFFF"/>
              </a:solidFill>
              <a:latin typeface="Calibri"/>
            </a:endParaRPr>
          </a:p>
        </p:txBody>
      </p:sp>
      <p:sp>
        <p:nvSpPr>
          <p:cNvPr id="6" name="Footer Placeholder 4"/>
          <p:cNvSpPr>
            <a:spLocks noGrp="1"/>
          </p:cNvSpPr>
          <p:nvPr>
            <p:ph type="ftr" sz="quarter" idx="11"/>
          </p:nvPr>
        </p:nvSpPr>
        <p:spPr>
          <a:xfrm>
            <a:off x="6245225" y="6406828"/>
            <a:ext cx="2306638" cy="365125"/>
          </a:xfrm>
        </p:spPr>
        <p:txBody>
          <a:bodyPr/>
          <a:lstStyle>
            <a:lvl1pPr algn="l">
              <a:defRPr sz="800">
                <a:solidFill>
                  <a:schemeClr val="bg1"/>
                </a:solidFill>
              </a:defRPr>
            </a:lvl1pPr>
          </a:lstStyle>
          <a:p>
            <a:pPr>
              <a:defRPr/>
            </a:pPr>
            <a:r>
              <a:rPr lang="en-US" smtClean="0">
                <a:solidFill>
                  <a:srgbClr val="FFFFFF"/>
                </a:solidFill>
              </a:rPr>
              <a:t>Bill &amp; Melinda Gates Foundation    |</a:t>
            </a:r>
            <a:endParaRPr lang="en-US" dirty="0">
              <a:solidFill>
                <a:srgbClr val="FFFFFF"/>
              </a:solidFill>
            </a:endParaRPr>
          </a:p>
        </p:txBody>
      </p:sp>
      <p:sp>
        <p:nvSpPr>
          <p:cNvPr id="7" name="Slide Number Placeholder 5"/>
          <p:cNvSpPr>
            <a:spLocks noGrp="1"/>
          </p:cNvSpPr>
          <p:nvPr>
            <p:ph type="sldNum" sz="quarter" idx="12"/>
          </p:nvPr>
        </p:nvSpPr>
        <p:spPr>
          <a:xfrm>
            <a:off x="8394739" y="6401896"/>
            <a:ext cx="384175" cy="365125"/>
          </a:xfrm>
        </p:spPr>
        <p:txBody>
          <a:bodyPr/>
          <a:lstStyle>
            <a:lvl1pPr algn="r">
              <a:defRPr sz="1000">
                <a:solidFill>
                  <a:schemeClr val="bg1"/>
                </a:solidFill>
              </a:defRPr>
            </a:lvl1pPr>
          </a:lstStyle>
          <a:p>
            <a:pPr>
              <a:defRPr/>
            </a:pPr>
            <a:fld id="{921D3E8D-921F-4608-84ED-3CA3202879F7}" type="slidenum">
              <a:rPr lang="en-US">
                <a:solidFill>
                  <a:srgbClr val="FFFFFF"/>
                </a:solidFill>
              </a:rPr>
              <a:pPr>
                <a:defRPr/>
              </a:pPr>
              <a:t>‹#›</a:t>
            </a:fld>
            <a:endParaRPr lang="en-US" dirty="0">
              <a:solidFill>
                <a:srgbClr val="FFFFFF"/>
              </a:solidFill>
            </a:endParaRPr>
          </a:p>
        </p:txBody>
      </p:sp>
      <p:sp>
        <p:nvSpPr>
          <p:cNvPr id="8" name="Title 7"/>
          <p:cNvSpPr>
            <a:spLocks noGrp="1"/>
          </p:cNvSpPr>
          <p:nvPr>
            <p:ph type="title"/>
          </p:nvPr>
        </p:nvSpPr>
        <p:spPr>
          <a:xfrm>
            <a:off x="536575" y="483699"/>
            <a:ext cx="8161338" cy="498599"/>
          </a:xfrm>
        </p:spPr>
        <p:txBody>
          <a:bodyPr/>
          <a:lstStyle>
            <a:lvl1pPr>
              <a:defRPr sz="3600"/>
            </a:lvl1pPr>
          </a:lstStyle>
          <a:p>
            <a:r>
              <a:rPr lang="en-US" smtClean="0"/>
              <a:t>Click to edit Master title style</a:t>
            </a:r>
            <a:endParaRPr lang="en-US"/>
          </a:p>
        </p:txBody>
      </p:sp>
    </p:spTree>
    <p:extLst>
      <p:ext uri="{BB962C8B-B14F-4D97-AF65-F5344CB8AC3E}">
        <p14:creationId xmlns:p14="http://schemas.microsoft.com/office/powerpoint/2010/main" val="358355966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65148" y="629571"/>
            <a:ext cx="8329613" cy="697576"/>
          </a:xfrm>
          <a:prstGeom prst="rect">
            <a:avLst/>
          </a:prstGeo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65148" y="1718738"/>
            <a:ext cx="8329613" cy="4519083"/>
          </a:xfrm>
          <a:prstGeom prst="rect">
            <a:avLst/>
          </a:prstGeom>
        </p:spPr>
        <p:txBody>
          <a:bodyPr/>
          <a:lstStyle>
            <a:lvl1pPr marL="177404" indent="-177404">
              <a:buClr>
                <a:schemeClr val="tx2"/>
              </a:buClr>
              <a:buFont typeface="Wingdings" pitchFamily="2" charset="2"/>
              <a:buChar char="§"/>
              <a:defRPr b="0"/>
            </a:lvl1pPr>
            <a:lvl2pPr marL="342900" indent="-165497">
              <a:buFont typeface="Arial" pitchFamily="34" charset="0"/>
              <a:buChar char="•"/>
              <a:defRPr/>
            </a:lvl2pPr>
            <a:lvl3pPr marL="685800" indent="-163116">
              <a:buFont typeface="Arial" pitchFamily="34" charset="0"/>
              <a:buChar char="–"/>
              <a:defRPr/>
            </a:lvl3pPr>
            <a:lvl4pPr marL="1026319" indent="-163116">
              <a:buFont typeface="Arial" pitchFamily="34" charset="0"/>
              <a:buChar char="◦"/>
              <a:defRPr/>
            </a:lvl4pPr>
            <a:lvl5pP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254585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Title slide">
    <p:bg>
      <p:bgPr>
        <a:gradFill flip="none" rotWithShape="1">
          <a:gsLst>
            <a:gs pos="0">
              <a:schemeClr val="accent2">
                <a:lumMod val="40000"/>
                <a:lumOff val="6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300" y="2066925"/>
            <a:ext cx="8353425" cy="1362075"/>
          </a:xfrm>
        </p:spPr>
        <p:txBody>
          <a:bodyPr anchor="b"/>
          <a:lstStyle>
            <a:lvl1pPr algn="ctr">
              <a:defRPr sz="4000" b="1" cap="none" baseline="0">
                <a:solidFill>
                  <a:schemeClr val="tx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395300" y="3501009"/>
            <a:ext cx="8353425" cy="1500187"/>
          </a:xfrm>
        </p:spPr>
        <p:txBody>
          <a:bodyPr anchor="t"/>
          <a:lstStyle>
            <a:lvl1pPr marL="0" indent="0" algn="ctr">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78221852"/>
      </p:ext>
    </p:extLst>
  </p:cSld>
  <p:clrMapOvr>
    <a:masterClrMapping/>
  </p:clrMapOvr>
  <p:transition spd="med"/>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a:gsLst>
            <a:gs pos="0">
              <a:schemeClr val="accent2">
                <a:lumMod val="40000"/>
                <a:lumOff val="60000"/>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288" y="2906715"/>
            <a:ext cx="7797574" cy="1113744"/>
          </a:xfrm>
        </p:spPr>
        <p:txBody>
          <a:bodyPr anchor="b"/>
          <a:lstStyle>
            <a:lvl1pPr marL="0" indent="0">
              <a:buNone/>
              <a:defRPr sz="4000" b="1">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Text Placeholder 2"/>
          <p:cNvSpPr>
            <a:spLocks noGrp="1"/>
          </p:cNvSpPr>
          <p:nvPr>
            <p:ph type="body" idx="10"/>
          </p:nvPr>
        </p:nvSpPr>
        <p:spPr>
          <a:xfrm>
            <a:off x="395308" y="4024293"/>
            <a:ext cx="7724245" cy="1500187"/>
          </a:xfrm>
        </p:spPr>
        <p:txBody>
          <a:bodyPr anchor="ctr"/>
          <a:lstStyle>
            <a:lvl1pPr marL="0" indent="0">
              <a:buClr>
                <a:schemeClr val="bg1"/>
              </a:buClr>
              <a:buFont typeface="Arial" pitchFamily="34" charset="0"/>
              <a:buNone/>
              <a:defRPr sz="32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616134687"/>
      </p:ext>
    </p:extLst>
  </p:cSld>
  <p:clrMapOvr>
    <a:masterClrMapping/>
  </p:clrMapOvr>
  <p:transition spd="med"/>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76E03798-3838-41E5-9DDD-50055A0B53E5}" type="datetime1">
              <a:rPr lang="en-GB"/>
              <a:pPr>
                <a:defRPr/>
              </a:pPr>
              <a:t>29/08/2017</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0E3167C2-1CA7-456E-A124-E1681635C205}" type="slidenum">
              <a:rPr lang="en-GB"/>
              <a:pPr>
                <a:defRPr/>
              </a:pPr>
              <a:t>‹#›</a:t>
            </a:fld>
            <a:endParaRPr lang="en-GB"/>
          </a:p>
        </p:txBody>
      </p:sp>
    </p:spTree>
    <p:extLst>
      <p:ext uri="{BB962C8B-B14F-4D97-AF65-F5344CB8AC3E}">
        <p14:creationId xmlns:p14="http://schemas.microsoft.com/office/powerpoint/2010/main" val="14305283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669650083"/>
      </p:ext>
    </p:extLst>
  </p:cSld>
  <p:clrMapOvr>
    <a:masterClrMapping/>
  </p:clrMapOvr>
  <p:transition/>
  <p:timing>
    <p:tnLst>
      <p:par>
        <p:cTn id="1" dur="indefinite" restart="never" nodeType="tmRoot"/>
      </p:par>
    </p:tnLst>
  </p:timing>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1894846588"/>
      </p:ext>
    </p:extLst>
  </p:cSld>
  <p:clrMapOvr>
    <a:masterClrMapping/>
  </p:clrMapOvr>
  <p:transition spd="med">
    <p:wipe dir="r"/>
  </p:transition>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xfrm>
            <a:off x="6553200" y="6245225"/>
            <a:ext cx="2133600" cy="476251"/>
          </a:xfrm>
          <a:prstGeom prst="rect">
            <a:avLst/>
          </a:prstGeom>
          <a:ln/>
        </p:spPr>
        <p:txBody>
          <a:bodyPr/>
          <a:lstStyle>
            <a:lvl1pPr>
              <a:defRPr/>
            </a:lvl1pPr>
          </a:lstStyle>
          <a:p>
            <a:fld id="{607FB40B-6524-4B8D-B33E-091EE8060099}" type="slidenum">
              <a:rPr lang="en-GB">
                <a:solidFill>
                  <a:prstClr val="black"/>
                </a:solidFill>
                <a:latin typeface="Arial"/>
                <a:ea typeface="ＭＳ Ｐゴシック" pitchFamily="34" charset="-128"/>
              </a:rPr>
              <a:pPr/>
              <a:t>‹#›</a:t>
            </a:fld>
            <a:endParaRPr lang="en-GB">
              <a:solidFill>
                <a:prstClr val="black"/>
              </a:solidFill>
              <a:latin typeface="Arial"/>
              <a:ea typeface="ＭＳ Ｐゴシック" pitchFamily="34" charset="-128"/>
            </a:endParaRPr>
          </a:p>
        </p:txBody>
      </p:sp>
    </p:spTree>
    <p:extLst>
      <p:ext uri="{BB962C8B-B14F-4D97-AF65-F5344CB8AC3E}">
        <p14:creationId xmlns:p14="http://schemas.microsoft.com/office/powerpoint/2010/main" val="2269582522"/>
      </p:ext>
    </p:extLst>
  </p:cSld>
  <p:clrMapOvr>
    <a:masterClrMapping/>
  </p:clrMapOvr>
  <p:transition/>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sz="2000"/>
            </a:lvl1pPr>
            <a:lvl2pPr>
              <a:spcBef>
                <a:spcPts val="0"/>
              </a:spcBef>
              <a:spcAft>
                <a:spcPts val="600"/>
              </a:spcAft>
              <a:defRPr sz="1800"/>
            </a:lvl2pPr>
            <a:lvl3pPr>
              <a:spcBef>
                <a:spcPts val="0"/>
              </a:spcBef>
              <a:spcAft>
                <a:spcPts val="600"/>
              </a:spcAft>
              <a:defRPr sz="1600"/>
            </a:lvl3pPr>
            <a:lvl4pPr>
              <a:spcBef>
                <a:spcPts val="0"/>
              </a:spcBef>
              <a:spcAft>
                <a:spcPts val="600"/>
              </a:spcAft>
              <a:defRPr sz="1400"/>
            </a:lvl4pPr>
            <a:lvl5pPr>
              <a:spcBef>
                <a:spcPts val="0"/>
              </a:spcBef>
              <a:spcAft>
                <a:spcPts val="600"/>
              </a:spcAf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 Placeholder 6"/>
          <p:cNvSpPr>
            <a:spLocks noGrp="1"/>
          </p:cNvSpPr>
          <p:nvPr>
            <p:ph type="body" sz="quarter" idx="10" hasCustomPrompt="1"/>
          </p:nvPr>
        </p:nvSpPr>
        <p:spPr>
          <a:xfrm>
            <a:off x="2197101" y="6081391"/>
            <a:ext cx="6551612" cy="620712"/>
          </a:xfrm>
        </p:spPr>
        <p:txBody>
          <a:bodyPr anchor="b"/>
          <a:lstStyle>
            <a:lvl1pPr marL="0" indent="0" algn="r">
              <a:spcBef>
                <a:spcPts val="0"/>
              </a:spcBef>
              <a:buNone/>
              <a:defRPr sz="1200"/>
            </a:lvl1pPr>
          </a:lstStyle>
          <a:p>
            <a:pPr lvl="0"/>
            <a:r>
              <a:rPr lang="en-US" dirty="0" smtClean="0"/>
              <a:t>Insert reference</a:t>
            </a:r>
            <a:endParaRPr lang="en-GB" dirty="0"/>
          </a:p>
        </p:txBody>
      </p:sp>
    </p:spTree>
    <p:extLst>
      <p:ext uri="{BB962C8B-B14F-4D97-AF65-F5344CB8AC3E}">
        <p14:creationId xmlns:p14="http://schemas.microsoft.com/office/powerpoint/2010/main" val="3559219887"/>
      </p:ext>
    </p:extLst>
  </p:cSld>
  <p:clrMapOvr>
    <a:masterClrMapping/>
  </p:clrMapOvr>
  <p:transition/>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1791094"/>
      </p:ext>
    </p:extLst>
  </p:cSld>
  <p:clrMapOvr>
    <a:masterClrMapping/>
  </p:clrMapOvr>
  <p:transition spd="med"/>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42800" y="116645"/>
            <a:ext cx="8229600" cy="864097"/>
          </a:xfrm>
          <a:prstGeom prst="rect">
            <a:avLst/>
          </a:prstGeom>
        </p:spPr>
        <p:txBody>
          <a:bodyPr vert="horz" lIns="91440" tIns="45720" rIns="91440" bIns="45720" rtlCol="0" anchor="ctr">
            <a:normAutofit/>
          </a:bodyPr>
          <a:lstStyle/>
          <a:p>
            <a:pPr lvl="0" algn="ctr" defTabSz="914179" rtl="0" eaLnBrk="0" fontAlgn="base" hangingPunct="0">
              <a:spcBef>
                <a:spcPct val="0"/>
              </a:spcBef>
              <a:spcAft>
                <a:spcPct val="0"/>
              </a:spcAft>
            </a:pPr>
            <a:r>
              <a:rPr lang="en-US" dirty="0" smtClean="0"/>
              <a:t>Your slide title to come here</a:t>
            </a:r>
            <a:endParaRPr lang="en-GB" dirty="0"/>
          </a:p>
        </p:txBody>
      </p:sp>
      <p:sp>
        <p:nvSpPr>
          <p:cNvPr id="12" name="Content Placeholder 3"/>
          <p:cNvSpPr>
            <a:spLocks noGrp="1"/>
          </p:cNvSpPr>
          <p:nvPr>
            <p:ph sz="quarter" idx="10" hasCustomPrompt="1"/>
          </p:nvPr>
        </p:nvSpPr>
        <p:spPr>
          <a:xfrm>
            <a:off x="442820" y="1268761"/>
            <a:ext cx="8208143" cy="4823867"/>
          </a:xfrm>
        </p:spPr>
        <p:txBody>
          <a:bodyPr/>
          <a:lstStyle>
            <a:lvl1pPr>
              <a:spcBef>
                <a:spcPts val="1000"/>
              </a:spcBef>
              <a:buSzPct val="85000"/>
              <a:defRPr/>
            </a:lvl1pPr>
            <a:lvl2pPr marL="900000">
              <a:spcBef>
                <a:spcPts val="500"/>
              </a:spcBef>
              <a:defRPr/>
            </a:lvl2pPr>
            <a:lvl3pPr>
              <a:defRPr sz="1800"/>
            </a:lvl3pPr>
            <a:lvl4pPr>
              <a:defRPr sz="1600"/>
            </a:lvl4pPr>
            <a:lvl5pPr>
              <a:defRPr sz="1600"/>
            </a:lvl5pPr>
          </a:lstStyle>
          <a:p>
            <a:pPr lvl="0"/>
            <a:r>
              <a:rPr lang="en-US" dirty="0" smtClean="0"/>
              <a:t>Click to type your first-level text</a:t>
            </a:r>
          </a:p>
          <a:p>
            <a:pPr lvl="1"/>
            <a:r>
              <a:rPr lang="en-US" dirty="0" smtClean="0"/>
              <a:t>This is the second-level text style</a:t>
            </a:r>
          </a:p>
        </p:txBody>
      </p:sp>
    </p:spTree>
    <p:extLst>
      <p:ext uri="{BB962C8B-B14F-4D97-AF65-F5344CB8AC3E}">
        <p14:creationId xmlns:p14="http://schemas.microsoft.com/office/powerpoint/2010/main" val="247385176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Your slide title to come here</a:t>
            </a:r>
            <a:endParaRPr lang="en-GB" dirty="0"/>
          </a:p>
        </p:txBody>
      </p:sp>
      <p:sp>
        <p:nvSpPr>
          <p:cNvPr id="3" name="Content Placeholder 2"/>
          <p:cNvSpPr>
            <a:spLocks noGrp="1"/>
          </p:cNvSpPr>
          <p:nvPr>
            <p:ph sz="half" idx="1" hasCustomPrompt="1"/>
          </p:nvPr>
        </p:nvSpPr>
        <p:spPr>
          <a:xfrm>
            <a:off x="442800" y="1268761"/>
            <a:ext cx="4042792" cy="4857403"/>
          </a:xfrm>
          <a:prstGeom prst="rect">
            <a:avLst/>
          </a:prstGeom>
        </p:spPr>
        <p:txBody>
          <a:bodyPr/>
          <a:lstStyle>
            <a:lvl1pPr>
              <a:spcBef>
                <a:spcPts val="1000"/>
              </a:spcBef>
              <a:buSzPct val="85000"/>
              <a:defRPr sz="2000"/>
            </a:lvl1pPr>
            <a:lvl2pPr>
              <a:spcBef>
                <a:spcPts val="500"/>
              </a:spcBef>
              <a:defRPr sz="18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type your first-level text</a:t>
            </a:r>
          </a:p>
          <a:p>
            <a:pPr lvl="1"/>
            <a:r>
              <a:rPr lang="en-US" dirty="0" smtClean="0"/>
              <a:t>This is the second-level text style</a:t>
            </a:r>
          </a:p>
        </p:txBody>
      </p:sp>
      <p:sp>
        <p:nvSpPr>
          <p:cNvPr id="4" name="Content Placeholder 3"/>
          <p:cNvSpPr>
            <a:spLocks noGrp="1"/>
          </p:cNvSpPr>
          <p:nvPr>
            <p:ph sz="half" idx="2" hasCustomPrompt="1"/>
          </p:nvPr>
        </p:nvSpPr>
        <p:spPr>
          <a:xfrm>
            <a:off x="4648200" y="1268761"/>
            <a:ext cx="4042792" cy="4857403"/>
          </a:xfrm>
          <a:prstGeom prst="rect">
            <a:avLst/>
          </a:prstGeom>
        </p:spPr>
        <p:txBody>
          <a:bodyPr/>
          <a:lstStyle>
            <a:lvl1pPr>
              <a:spcBef>
                <a:spcPts val="1000"/>
              </a:spcBef>
              <a:buSzPct val="85000"/>
              <a:defRPr sz="2000"/>
            </a:lvl1pPr>
            <a:lvl2pPr>
              <a:spcBef>
                <a:spcPts val="500"/>
              </a:spcBef>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type your first-level text</a:t>
            </a:r>
          </a:p>
          <a:p>
            <a:pPr lvl="1"/>
            <a:r>
              <a:rPr lang="en-US" dirty="0" smtClean="0"/>
              <a:t>This is the second-level text style</a:t>
            </a:r>
          </a:p>
        </p:txBody>
      </p:sp>
    </p:spTree>
    <p:extLst>
      <p:ext uri="{BB962C8B-B14F-4D97-AF65-F5344CB8AC3E}">
        <p14:creationId xmlns:p14="http://schemas.microsoft.com/office/powerpoint/2010/main" val="249261433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Your slide title to come here</a:t>
            </a:r>
            <a:endParaRPr lang="en-GB" dirty="0"/>
          </a:p>
        </p:txBody>
      </p:sp>
      <p:sp>
        <p:nvSpPr>
          <p:cNvPr id="3" name="Text Placeholder 2"/>
          <p:cNvSpPr>
            <a:spLocks noGrp="1"/>
          </p:cNvSpPr>
          <p:nvPr>
            <p:ph type="body" idx="1" hasCustomPrompt="1"/>
          </p:nvPr>
        </p:nvSpPr>
        <p:spPr>
          <a:xfrm>
            <a:off x="457200" y="1268761"/>
            <a:ext cx="4040188" cy="639763"/>
          </a:xfrm>
          <a:prstGeom prst="rect">
            <a:avLst/>
          </a:prstGeo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your subtitle text</a:t>
            </a:r>
          </a:p>
        </p:txBody>
      </p:sp>
      <p:sp>
        <p:nvSpPr>
          <p:cNvPr id="4" name="Content Placeholder 3"/>
          <p:cNvSpPr>
            <a:spLocks noGrp="1"/>
          </p:cNvSpPr>
          <p:nvPr>
            <p:ph sz="half" idx="2" hasCustomPrompt="1"/>
          </p:nvPr>
        </p:nvSpPr>
        <p:spPr>
          <a:xfrm>
            <a:off x="467564" y="1916833"/>
            <a:ext cx="4029843" cy="4209331"/>
          </a:xfrm>
          <a:prstGeom prst="rect">
            <a:avLst/>
          </a:prstGeom>
        </p:spPr>
        <p:txBody>
          <a:bodyPr/>
          <a:lstStyle>
            <a:lvl1pPr>
              <a:spcBef>
                <a:spcPts val="1000"/>
              </a:spcBef>
              <a:defRPr sz="2000"/>
            </a:lvl1pPr>
            <a:lvl2pPr>
              <a:spcBef>
                <a:spcPts val="500"/>
              </a:spcBef>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type your first-level text</a:t>
            </a:r>
          </a:p>
          <a:p>
            <a:pPr lvl="1"/>
            <a:r>
              <a:rPr lang="en-US" dirty="0" smtClean="0"/>
              <a:t>This is the second-level text style</a:t>
            </a:r>
          </a:p>
        </p:txBody>
      </p:sp>
      <p:sp>
        <p:nvSpPr>
          <p:cNvPr id="5" name="Text Placeholder 4"/>
          <p:cNvSpPr>
            <a:spLocks noGrp="1"/>
          </p:cNvSpPr>
          <p:nvPr>
            <p:ph type="body" sz="quarter" idx="3" hasCustomPrompt="1"/>
          </p:nvPr>
        </p:nvSpPr>
        <p:spPr>
          <a:xfrm>
            <a:off x="4645033" y="1268761"/>
            <a:ext cx="4041775" cy="639763"/>
          </a:xfrm>
          <a:prstGeom prst="rect">
            <a:avLst/>
          </a:prstGeo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type your subtitle text</a:t>
            </a:r>
          </a:p>
        </p:txBody>
      </p:sp>
      <p:sp>
        <p:nvSpPr>
          <p:cNvPr id="6" name="Content Placeholder 5"/>
          <p:cNvSpPr>
            <a:spLocks noGrp="1"/>
          </p:cNvSpPr>
          <p:nvPr>
            <p:ph sz="quarter" idx="4" hasCustomPrompt="1"/>
          </p:nvPr>
        </p:nvSpPr>
        <p:spPr>
          <a:xfrm>
            <a:off x="4644008" y="1916833"/>
            <a:ext cx="4042792" cy="4209331"/>
          </a:xfrm>
          <a:prstGeom prst="rect">
            <a:avLst/>
          </a:prstGeom>
        </p:spPr>
        <p:txBody>
          <a:bodyPr/>
          <a:lstStyle>
            <a:lvl1pPr>
              <a:spcBef>
                <a:spcPts val="1000"/>
              </a:spcBef>
              <a:defRPr sz="2000"/>
            </a:lvl1pPr>
            <a:lvl2pPr>
              <a:spcBef>
                <a:spcPts val="500"/>
              </a:spcBef>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type your first-level text</a:t>
            </a:r>
          </a:p>
          <a:p>
            <a:pPr lvl="1"/>
            <a:r>
              <a:rPr lang="en-US" dirty="0" smtClean="0"/>
              <a:t>This is the second-level text style</a:t>
            </a:r>
          </a:p>
        </p:txBody>
      </p:sp>
    </p:spTree>
    <p:extLst>
      <p:ext uri="{BB962C8B-B14F-4D97-AF65-F5344CB8AC3E}">
        <p14:creationId xmlns:p14="http://schemas.microsoft.com/office/powerpoint/2010/main" val="38619945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42800" y="116645"/>
            <a:ext cx="8229600" cy="864097"/>
          </a:xfrm>
          <a:prstGeom prst="rect">
            <a:avLst/>
          </a:prstGeom>
        </p:spPr>
        <p:txBody>
          <a:bodyPr vert="horz" lIns="91440" tIns="45720" rIns="91440" bIns="45720" rtlCol="0" anchor="ctr">
            <a:normAutofit/>
          </a:bodyPr>
          <a:lstStyle/>
          <a:p>
            <a:pPr lvl="0" algn="ctr" defTabSz="914179" rtl="0" eaLnBrk="0" fontAlgn="base" hangingPunct="0">
              <a:spcBef>
                <a:spcPct val="0"/>
              </a:spcBef>
              <a:spcAft>
                <a:spcPct val="0"/>
              </a:spcAft>
            </a:pPr>
            <a:r>
              <a:rPr lang="en-US" dirty="0" smtClean="0"/>
              <a:t>Your slide title to come here</a:t>
            </a:r>
            <a:endParaRPr lang="en-GB" dirty="0"/>
          </a:p>
        </p:txBody>
      </p:sp>
    </p:spTree>
    <p:extLst>
      <p:ext uri="{BB962C8B-B14F-4D97-AF65-F5344CB8AC3E}">
        <p14:creationId xmlns:p14="http://schemas.microsoft.com/office/powerpoint/2010/main" val="1587313686"/>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42" y="1090616"/>
            <a:ext cx="8066087" cy="503237"/>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19138" y="1666889"/>
            <a:ext cx="3954462" cy="4462463"/>
          </a:xfrm>
        </p:spPr>
        <p:txBody>
          <a:bodyPr/>
          <a:lstStyle/>
          <a:p>
            <a:pPr lvl="0"/>
            <a:endParaRPr lang="en-GB" noProof="0" smtClean="0"/>
          </a:p>
        </p:txBody>
      </p:sp>
      <p:sp>
        <p:nvSpPr>
          <p:cNvPr id="4" name="Text Placeholder 3"/>
          <p:cNvSpPr>
            <a:spLocks noGrp="1"/>
          </p:cNvSpPr>
          <p:nvPr>
            <p:ph type="body" sz="half" idx="2"/>
          </p:nvPr>
        </p:nvSpPr>
        <p:spPr>
          <a:xfrm>
            <a:off x="4826020" y="1666889"/>
            <a:ext cx="3954463"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xfrm>
            <a:off x="719140" y="6546851"/>
            <a:ext cx="1512887" cy="230188"/>
          </a:xfrm>
          <a:prstGeom prst="rect">
            <a:avLst/>
          </a:prstGeom>
          <a:ln/>
        </p:spPr>
        <p:txBody>
          <a:bodyPr/>
          <a:lstStyle>
            <a:lvl1pPr>
              <a:defRPr/>
            </a:lvl1pPr>
          </a:lstStyle>
          <a:p>
            <a:pPr eaLnBrk="0" hangingPunct="0"/>
            <a:fld id="{277BAE24-77ED-4DEB-828D-738D0DDB7965}" type="datetime1">
              <a:rPr lang="de-CH" altLang="de-DE">
                <a:solidFill>
                  <a:prstClr val="black"/>
                </a:solidFill>
                <a:ea typeface="ＭＳ Ｐゴシック" pitchFamily="19" charset="-128"/>
              </a:rPr>
              <a:pPr eaLnBrk="0" hangingPunct="0"/>
              <a:t>29.08.2017</a:t>
            </a:fld>
            <a:endParaRPr lang="en-US" altLang="de-DE">
              <a:solidFill>
                <a:prstClr val="black"/>
              </a:solidFill>
              <a:ea typeface="ＭＳ Ｐゴシック" pitchFamily="19" charset="-128"/>
            </a:endParaRPr>
          </a:p>
        </p:txBody>
      </p:sp>
      <p:sp>
        <p:nvSpPr>
          <p:cNvPr id="6" name="Rectangle 6"/>
          <p:cNvSpPr>
            <a:spLocks noGrp="1" noChangeArrowheads="1"/>
          </p:cNvSpPr>
          <p:nvPr>
            <p:ph type="sldNum" sz="quarter" idx="11"/>
          </p:nvPr>
        </p:nvSpPr>
        <p:spPr>
          <a:xfrm>
            <a:off x="7273925" y="6545277"/>
            <a:ext cx="1511300" cy="231775"/>
          </a:xfrm>
          <a:prstGeom prst="rect">
            <a:avLst/>
          </a:prstGeom>
          <a:ln/>
        </p:spPr>
        <p:txBody>
          <a:bodyPr/>
          <a:lstStyle>
            <a:lvl1pPr>
              <a:defRPr/>
            </a:lvl1pPr>
          </a:lstStyle>
          <a:p>
            <a:pPr eaLnBrk="0" hangingPunct="0"/>
            <a:fld id="{1929261C-4BD5-4425-A291-4CD18C92677C}" type="slidenum">
              <a:rPr lang="en-US" altLang="de-DE">
                <a:solidFill>
                  <a:prstClr val="black"/>
                </a:solidFill>
                <a:ea typeface="ＭＳ Ｐゴシック" pitchFamily="19" charset="-128"/>
              </a:rPr>
              <a:pPr eaLnBrk="0" hangingPunct="0"/>
              <a:t>‹#›</a:t>
            </a:fld>
            <a:endParaRPr lang="en-US" altLang="de-DE">
              <a:solidFill>
                <a:prstClr val="black"/>
              </a:solidFill>
              <a:ea typeface="ＭＳ Ｐゴシック" pitchFamily="19" charset="-128"/>
            </a:endParaRPr>
          </a:p>
        </p:txBody>
      </p:sp>
    </p:spTree>
    <p:extLst>
      <p:ext uri="{BB962C8B-B14F-4D97-AF65-F5344CB8AC3E}">
        <p14:creationId xmlns:p14="http://schemas.microsoft.com/office/powerpoint/2010/main" val="404620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57"/>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5409311-C006-4CAF-B312-E069DA47BE65}" type="datetime1">
              <a:rPr lang="en-GB"/>
              <a:pPr>
                <a:defRPr/>
              </a:pPr>
              <a:t>29/08/2017</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42DAF58A-58E4-4375-90B8-28C8AB68AC4F}" type="slidenum">
              <a:rPr lang="en-GB"/>
              <a:pPr>
                <a:defRPr/>
              </a:pPr>
              <a:t>‹#›</a:t>
            </a:fld>
            <a:endParaRPr lang="en-GB"/>
          </a:p>
        </p:txBody>
      </p:sp>
    </p:spTree>
    <p:extLst>
      <p:ext uri="{BB962C8B-B14F-4D97-AF65-F5344CB8AC3E}">
        <p14:creationId xmlns:p14="http://schemas.microsoft.com/office/powerpoint/2010/main" val="4045594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42800" y="116645"/>
            <a:ext cx="8229600" cy="864097"/>
          </a:xfrm>
          <a:prstGeom prst="rect">
            <a:avLst/>
          </a:prstGeom>
        </p:spPr>
        <p:txBody>
          <a:bodyPr rtlCol="0">
            <a:normAutofit/>
          </a:bodyPr>
          <a:lstStyle/>
          <a:p>
            <a:pPr lvl="0"/>
            <a:r>
              <a:rPr lang="en-US" dirty="0" smtClean="0"/>
              <a:t>Your slide title to come here</a:t>
            </a:r>
            <a:endParaRPr lang="en-GB" dirty="0"/>
          </a:p>
        </p:txBody>
      </p:sp>
      <p:sp>
        <p:nvSpPr>
          <p:cNvPr id="12" name="Content Placeholder 3"/>
          <p:cNvSpPr>
            <a:spLocks noGrp="1"/>
          </p:cNvSpPr>
          <p:nvPr>
            <p:ph sz="quarter" idx="10"/>
          </p:nvPr>
        </p:nvSpPr>
        <p:spPr>
          <a:xfrm>
            <a:off x="442820" y="1268761"/>
            <a:ext cx="8208143" cy="4823867"/>
          </a:xfrm>
        </p:spPr>
        <p:txBody>
          <a:bodyPr/>
          <a:lstStyle>
            <a:lvl1pPr>
              <a:spcBef>
                <a:spcPts val="1000"/>
              </a:spcBef>
              <a:buSzPct val="85000"/>
              <a:defRPr/>
            </a:lvl1pPr>
            <a:lvl2pPr marL="900000">
              <a:spcBef>
                <a:spcPts val="500"/>
              </a:spcBef>
              <a:defRPr/>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695393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42800" y="1268761"/>
            <a:ext cx="4042792" cy="4857403"/>
          </a:xfrm>
          <a:prstGeom prst="rect">
            <a:avLst/>
          </a:prstGeom>
        </p:spPr>
        <p:txBody>
          <a:bodyPr/>
          <a:lstStyle>
            <a:lvl1pPr>
              <a:spcBef>
                <a:spcPts val="1000"/>
              </a:spcBef>
              <a:buSzPct val="85000"/>
              <a:defRPr sz="2000"/>
            </a:lvl1pPr>
            <a:lvl2pPr>
              <a:spcBef>
                <a:spcPts val="500"/>
              </a:spcBef>
              <a:defRPr sz="1800"/>
            </a:lvl2pPr>
            <a:lvl3pPr marL="914400" indent="0">
              <a:buNone/>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268761"/>
            <a:ext cx="4042792" cy="4857403"/>
          </a:xfrm>
          <a:prstGeom prst="rect">
            <a:avLst/>
          </a:prstGeom>
        </p:spPr>
        <p:txBody>
          <a:bodyPr/>
          <a:lstStyle>
            <a:lvl1pPr>
              <a:spcBef>
                <a:spcPts val="1000"/>
              </a:spcBef>
              <a:buSzPct val="85000"/>
              <a:defRPr sz="2000"/>
            </a:lvl1pPr>
            <a:lvl2pPr>
              <a:spcBef>
                <a:spcPts val="500"/>
              </a:spcBef>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664296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268761"/>
            <a:ext cx="4040188" cy="639763"/>
          </a:xfrm>
          <a:prstGeom prst="rect">
            <a:avLst/>
          </a:prstGeo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67564" y="1916833"/>
            <a:ext cx="4029843" cy="4209331"/>
          </a:xfrm>
          <a:prstGeom prst="rect">
            <a:avLst/>
          </a:prstGeom>
        </p:spPr>
        <p:txBody>
          <a:bodyPr/>
          <a:lstStyle>
            <a:lvl1pPr>
              <a:spcBef>
                <a:spcPts val="1000"/>
              </a:spcBef>
              <a:defRPr sz="2000"/>
            </a:lvl1pPr>
            <a:lvl2pPr>
              <a:spcBef>
                <a:spcPts val="500"/>
              </a:spcBef>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Text Placeholder 4"/>
          <p:cNvSpPr>
            <a:spLocks noGrp="1"/>
          </p:cNvSpPr>
          <p:nvPr>
            <p:ph type="body" sz="quarter" idx="3"/>
          </p:nvPr>
        </p:nvSpPr>
        <p:spPr>
          <a:xfrm>
            <a:off x="4645033" y="1268761"/>
            <a:ext cx="4041775" cy="639763"/>
          </a:xfrm>
          <a:prstGeom prst="rect">
            <a:avLst/>
          </a:prstGeom>
        </p:spPr>
        <p:txBody>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008" y="1916833"/>
            <a:ext cx="4042792" cy="4209331"/>
          </a:xfrm>
          <a:prstGeom prst="rect">
            <a:avLst/>
          </a:prstGeom>
        </p:spPr>
        <p:txBody>
          <a:bodyPr/>
          <a:lstStyle>
            <a:lvl1pPr>
              <a:spcBef>
                <a:spcPts val="1000"/>
              </a:spcBef>
              <a:defRPr sz="2000"/>
            </a:lvl1pPr>
            <a:lvl2pPr>
              <a:spcBef>
                <a:spcPts val="500"/>
              </a:spcBef>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6702044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42800" y="116645"/>
            <a:ext cx="8229600" cy="864097"/>
          </a:xfrm>
          <a:prstGeom prst="rect">
            <a:avLst/>
          </a:prstGeom>
        </p:spPr>
        <p:txBody>
          <a:bodyPr rtlCol="0">
            <a:normAutofit/>
          </a:bodyPr>
          <a:lstStyle/>
          <a:p>
            <a:pPr lvl="0"/>
            <a:r>
              <a:rPr lang="en-US" dirty="0" smtClean="0"/>
              <a:t>Your slide title to come here</a:t>
            </a:r>
            <a:endParaRPr lang="en-GB" dirty="0"/>
          </a:p>
        </p:txBody>
      </p:sp>
    </p:spTree>
    <p:extLst>
      <p:ext uri="{BB962C8B-B14F-4D97-AF65-F5344CB8AC3E}">
        <p14:creationId xmlns:p14="http://schemas.microsoft.com/office/powerpoint/2010/main" val="11788125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42" y="1090616"/>
            <a:ext cx="8066087" cy="503237"/>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719138" y="1666889"/>
            <a:ext cx="3954462" cy="4462463"/>
          </a:xfrm>
        </p:spPr>
        <p:txBody>
          <a:bodyPr/>
          <a:lstStyle/>
          <a:p>
            <a:pPr lvl="0"/>
            <a:endParaRPr lang="en-GB" noProof="0" smtClean="0"/>
          </a:p>
        </p:txBody>
      </p:sp>
      <p:sp>
        <p:nvSpPr>
          <p:cNvPr id="4" name="Text Placeholder 3"/>
          <p:cNvSpPr>
            <a:spLocks noGrp="1"/>
          </p:cNvSpPr>
          <p:nvPr>
            <p:ph type="body" sz="half" idx="2"/>
          </p:nvPr>
        </p:nvSpPr>
        <p:spPr>
          <a:xfrm>
            <a:off x="4826020" y="1666889"/>
            <a:ext cx="3954463" cy="4462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xfrm>
            <a:off x="719140" y="6546851"/>
            <a:ext cx="1512887" cy="230188"/>
          </a:xfrm>
          <a:prstGeom prst="rect">
            <a:avLst/>
          </a:prstGeom>
        </p:spPr>
        <p:txBody>
          <a:bodyPr/>
          <a:lstStyle>
            <a:lvl1pPr>
              <a:defRPr>
                <a:solidFill>
                  <a:prstClr val="black"/>
                </a:solidFill>
                <a:latin typeface="Arial" charset="0"/>
                <a:ea typeface="ＭＳ Ｐゴシック" pitchFamily="19" charset="-128"/>
              </a:defRPr>
            </a:lvl1pPr>
          </a:lstStyle>
          <a:p>
            <a:pPr eaLnBrk="0" hangingPunct="0">
              <a:defRPr/>
            </a:pPr>
            <a:fld id="{277BAE24-77ED-4DEB-828D-738D0DDB7965}" type="datetime1">
              <a:rPr lang="de-CH" altLang="de-DE"/>
              <a:pPr eaLnBrk="0" hangingPunct="0">
                <a:defRPr/>
              </a:pPr>
              <a:t>29.08.2017</a:t>
            </a:fld>
            <a:endParaRPr lang="en-US" altLang="de-DE"/>
          </a:p>
        </p:txBody>
      </p:sp>
      <p:sp>
        <p:nvSpPr>
          <p:cNvPr id="6" name="Rectangle 6"/>
          <p:cNvSpPr>
            <a:spLocks noGrp="1" noChangeArrowheads="1"/>
          </p:cNvSpPr>
          <p:nvPr>
            <p:ph type="sldNum" sz="quarter" idx="11"/>
          </p:nvPr>
        </p:nvSpPr>
        <p:spPr>
          <a:xfrm>
            <a:off x="7273925" y="6545277"/>
            <a:ext cx="1511300" cy="231775"/>
          </a:xfrm>
          <a:prstGeom prst="rect">
            <a:avLst/>
          </a:prstGeom>
        </p:spPr>
        <p:txBody>
          <a:bodyPr/>
          <a:lstStyle>
            <a:lvl1pPr>
              <a:defRPr>
                <a:solidFill>
                  <a:prstClr val="black"/>
                </a:solidFill>
                <a:latin typeface="Arial" charset="0"/>
                <a:ea typeface="ＭＳ Ｐゴシック" pitchFamily="19" charset="-128"/>
              </a:defRPr>
            </a:lvl1pPr>
          </a:lstStyle>
          <a:p>
            <a:pPr eaLnBrk="0" hangingPunct="0">
              <a:defRPr/>
            </a:pPr>
            <a:fld id="{729323DC-3468-4E05-9A4E-E415BE843D70}" type="slidenum">
              <a:rPr lang="en-US" altLang="de-DE"/>
              <a:pPr eaLnBrk="0" hangingPunct="0">
                <a:defRPr/>
              </a:pPr>
              <a:t>‹#›</a:t>
            </a:fld>
            <a:endParaRPr lang="en-US" altLang="de-DE"/>
          </a:p>
        </p:txBody>
      </p:sp>
    </p:spTree>
    <p:extLst>
      <p:ext uri="{BB962C8B-B14F-4D97-AF65-F5344CB8AC3E}">
        <p14:creationId xmlns:p14="http://schemas.microsoft.com/office/powerpoint/2010/main" val="16050337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39"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userDrawn="1"/>
        </p:nvCxnSpPr>
        <p:spPr>
          <a:xfrm>
            <a:off x="365138"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67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2486281"/>
            <a:ext cx="8347074" cy="949079"/>
          </a:xfrm>
          <a:prstGeom prst="rect">
            <a:avLst/>
          </a:prstGeom>
        </p:spPr>
        <p:txBody>
          <a:bodyPr anchor="ctr"/>
          <a:lstStyle>
            <a:lvl1pPr>
              <a:lnSpc>
                <a:spcPts val="2300"/>
              </a:lnSpc>
              <a:defRPr sz="2300"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38" y="3501612"/>
            <a:ext cx="8347075" cy="586885"/>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38" y="5413249"/>
            <a:ext cx="8329613" cy="1014491"/>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38" y="4657353"/>
            <a:ext cx="8347075" cy="366183"/>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pPr fontAlgn="auto">
              <a:spcBef>
                <a:spcPts val="0"/>
              </a:spcBef>
              <a:spcAft>
                <a:spcPts val="0"/>
              </a:spcAft>
            </a:pPr>
            <a:endParaRPr lang="en-US" dirty="0">
              <a:solidFill>
                <a:srgbClr val="000000">
                  <a:lumMod val="50000"/>
                  <a:lumOff val="50000"/>
                </a:srgbClr>
              </a:solidFill>
            </a:endParaRPr>
          </a:p>
        </p:txBody>
      </p:sp>
      <p:cxnSp>
        <p:nvCxnSpPr>
          <p:cNvPr id="11" name="Straight Connector 10"/>
          <p:cNvCxnSpPr/>
          <p:nvPr userDrawn="1"/>
        </p:nvCxnSpPr>
        <p:spPr>
          <a:xfrm>
            <a:off x="365138" y="429371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5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68580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dirty="0" smtClean="0"/>
              <a:t>CLICK TO EDIT TEXT</a:t>
            </a:r>
          </a:p>
        </p:txBody>
      </p:sp>
    </p:spTree>
    <p:extLst>
      <p:ext uri="{BB962C8B-B14F-4D97-AF65-F5344CB8AC3E}">
        <p14:creationId xmlns:p14="http://schemas.microsoft.com/office/powerpoint/2010/main" val="35591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37" y="1718735"/>
            <a:ext cx="8329613" cy="4519084"/>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3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206255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37" y="1519628"/>
            <a:ext cx="8329613" cy="398213"/>
          </a:xfrm>
        </p:spPr>
        <p:txBody>
          <a:bodyPr/>
          <a:lstStyle>
            <a:lvl1pPr>
              <a:lnSpc>
                <a:spcPts val="15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38" y="2038299"/>
            <a:ext cx="8347075" cy="4221604"/>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37" y="455509"/>
            <a:ext cx="8329613" cy="862195"/>
          </a:xfrm>
        </p:spPr>
        <p:txBody>
          <a:bodyPr/>
          <a:lstStyle/>
          <a:p>
            <a:r>
              <a:rPr lang="en-US" dirty="0" smtClean="0"/>
              <a:t>insert headline here – up to 2 full width lines (all caps)</a:t>
            </a:r>
            <a:endParaRPr lang="en-US" dirty="0"/>
          </a:p>
        </p:txBody>
      </p:sp>
    </p:spTree>
    <p:extLst>
      <p:ext uri="{BB962C8B-B14F-4D97-AF65-F5344CB8AC3E}">
        <p14:creationId xmlns:p14="http://schemas.microsoft.com/office/powerpoint/2010/main" val="11641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6" Type="http://schemas.openxmlformats.org/officeDocument/2006/relationships/theme" Target="../theme/theme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heme" Target="../theme/theme11.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8.xml"/><Relationship Id="rId7"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34" Type="http://schemas.openxmlformats.org/officeDocument/2006/relationships/slideLayout" Target="../slideLayouts/slideLayout165.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slideLayout" Target="../slideLayouts/slideLayout164.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29" Type="http://schemas.openxmlformats.org/officeDocument/2006/relationships/slideLayout" Target="../slideLayouts/slideLayout160.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slideLayout" Target="../slideLayouts/slideLayout163.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 Id="rId35"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theme" Target="../theme/theme14.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theme" Target="../theme/theme15.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media/image15.png"/><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6.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image" Target="../media/image1.jpeg"/><Relationship Id="rId2" Type="http://schemas.openxmlformats.org/officeDocument/2006/relationships/slideLayout" Target="../slideLayouts/slideLayout208.xml"/><Relationship Id="rId16" Type="http://schemas.openxmlformats.org/officeDocument/2006/relationships/theme" Target="../theme/theme17.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image" Target="../media/image1.jpeg"/><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image" Target="../media/image1.jpeg"/><Relationship Id="rId2" Type="http://schemas.openxmlformats.org/officeDocument/2006/relationships/slideLayout" Target="../slideLayouts/slideLayout236.xml"/><Relationship Id="rId16" Type="http://schemas.openxmlformats.org/officeDocument/2006/relationships/theme" Target="../theme/theme19.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wm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image" Target="../media/image1.jpeg"/><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70.xml"/><Relationship Id="rId3" Type="http://schemas.openxmlformats.org/officeDocument/2006/relationships/slideLayout" Target="../slideLayouts/slideLayout265.xml"/><Relationship Id="rId7" Type="http://schemas.openxmlformats.org/officeDocument/2006/relationships/slideLayout" Target="../slideLayouts/slideLayout269.xml"/><Relationship Id="rId12" Type="http://schemas.openxmlformats.org/officeDocument/2006/relationships/theme" Target="../theme/theme21.xml"/><Relationship Id="rId2" Type="http://schemas.openxmlformats.org/officeDocument/2006/relationships/slideLayout" Target="../slideLayouts/slideLayout264.xml"/><Relationship Id="rId1" Type="http://schemas.openxmlformats.org/officeDocument/2006/relationships/slideLayout" Target="../slideLayouts/slideLayout263.xml"/><Relationship Id="rId6" Type="http://schemas.openxmlformats.org/officeDocument/2006/relationships/slideLayout" Target="../slideLayouts/slideLayout268.xml"/><Relationship Id="rId11" Type="http://schemas.openxmlformats.org/officeDocument/2006/relationships/slideLayout" Target="../slideLayouts/slideLayout273.xml"/><Relationship Id="rId5" Type="http://schemas.openxmlformats.org/officeDocument/2006/relationships/slideLayout" Target="../slideLayouts/slideLayout267.xml"/><Relationship Id="rId10" Type="http://schemas.openxmlformats.org/officeDocument/2006/relationships/slideLayout" Target="../slideLayouts/slideLayout272.xml"/><Relationship Id="rId4" Type="http://schemas.openxmlformats.org/officeDocument/2006/relationships/slideLayout" Target="../slideLayouts/slideLayout266.xml"/><Relationship Id="rId9" Type="http://schemas.openxmlformats.org/officeDocument/2006/relationships/slideLayout" Target="../slideLayouts/slideLayout2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4.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theme" Target="../theme/theme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87.xml"/><Relationship Id="rId7" Type="http://schemas.openxmlformats.org/officeDocument/2006/relationships/image" Target="../media/image6.jpeg"/><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theme" Target="../theme/theme8.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92.xml"/><Relationship Id="rId7" Type="http://schemas.openxmlformats.org/officeDocument/2006/relationships/image" Target="../media/image6.jpeg"/><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theme" Target="../theme/theme9.xml"/><Relationship Id="rId5" Type="http://schemas.openxmlformats.org/officeDocument/2006/relationships/slideLayout" Target="../slideLayouts/slideLayout94.xml"/><Relationship Id="rId4" Type="http://schemas.openxmlformats.org/officeDocument/2006/relationships/slideLayout" Target="../slideLayouts/slideLayout93.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0" y="6421439"/>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de-DE" smtClean="0"/>
          </a:p>
        </p:txBody>
      </p:sp>
      <p:sp>
        <p:nvSpPr>
          <p:cNvPr id="1027" name="Rectangle 3"/>
          <p:cNvSpPr>
            <a:spLocks noGrp="1" noChangeArrowheads="1"/>
          </p:cNvSpPr>
          <p:nvPr>
            <p:ph type="body" idx="1"/>
          </p:nvPr>
        </p:nvSpPr>
        <p:spPr bwMode="auto">
          <a:xfrm>
            <a:off x="719158" y="1666890"/>
            <a:ext cx="80613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de-DE" smtClean="0"/>
              <a:t>Click to edit Master text styles</a:t>
            </a:r>
          </a:p>
          <a:p>
            <a:pPr lvl="1"/>
            <a:r>
              <a:rPr lang="de-CH" altLang="de-DE" smtClean="0"/>
              <a:t>Second level</a:t>
            </a:r>
          </a:p>
          <a:p>
            <a:pPr lvl="2"/>
            <a:r>
              <a:rPr lang="de-CH" altLang="de-DE" smtClean="0"/>
              <a:t>Third level</a:t>
            </a:r>
          </a:p>
          <a:p>
            <a:pPr lvl="3"/>
            <a:r>
              <a:rPr lang="de-CH" altLang="de-DE" smtClean="0"/>
              <a:t>Fourth level</a:t>
            </a:r>
          </a:p>
          <a:p>
            <a:pPr lvl="4"/>
            <a:r>
              <a:rPr lang="de-CH" altLang="de-DE" smtClean="0"/>
              <a:t>Fifth level</a:t>
            </a:r>
          </a:p>
        </p:txBody>
      </p:sp>
      <p:sp>
        <p:nvSpPr>
          <p:cNvPr id="1028" name="Rectangle 4"/>
          <p:cNvSpPr>
            <a:spLocks noGrp="1" noChangeArrowheads="1"/>
          </p:cNvSpPr>
          <p:nvPr>
            <p:ph type="title"/>
          </p:nvPr>
        </p:nvSpPr>
        <p:spPr bwMode="auto">
          <a:xfrm>
            <a:off x="719142" y="1090616"/>
            <a:ext cx="80660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p>
            <a:pPr lvl="0"/>
            <a:r>
              <a:rPr lang="de-CH" altLang="de-DE" smtClean="0"/>
              <a:t>Click to edit Master title style</a:t>
            </a:r>
          </a:p>
        </p:txBody>
      </p:sp>
      <p:sp>
        <p:nvSpPr>
          <p:cNvPr id="5125" name="Rectangle 5"/>
          <p:cNvSpPr>
            <a:spLocks noGrp="1" noChangeArrowheads="1"/>
          </p:cNvSpPr>
          <p:nvPr>
            <p:ph type="dt" sz="half" idx="2"/>
          </p:nvPr>
        </p:nvSpPr>
        <p:spPr bwMode="auto">
          <a:xfrm>
            <a:off x="719140" y="6546851"/>
            <a:ext cx="15128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lvl1pPr>
          </a:lstStyle>
          <a:p>
            <a:pPr>
              <a:defRPr/>
            </a:pPr>
            <a:fld id="{97754D11-E181-43E6-8E4F-CCB2A03113C7}" type="datetime1">
              <a:rPr lang="en-GB"/>
              <a:pPr>
                <a:defRPr/>
              </a:pPr>
              <a:t>29/08/2017</a:t>
            </a:fld>
            <a:endParaRPr lang="en-GB"/>
          </a:p>
        </p:txBody>
      </p:sp>
      <p:sp>
        <p:nvSpPr>
          <p:cNvPr id="5126" name="Rectangle 6"/>
          <p:cNvSpPr>
            <a:spLocks noGrp="1" noChangeArrowheads="1"/>
          </p:cNvSpPr>
          <p:nvPr>
            <p:ph type="ftr" sz="quarter" idx="3"/>
          </p:nvPr>
        </p:nvSpPr>
        <p:spPr bwMode="auto">
          <a:xfrm>
            <a:off x="2376498" y="6545283"/>
            <a:ext cx="475297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defRPr sz="1000"/>
            </a:lvl1pPr>
          </a:lstStyle>
          <a:p>
            <a:pPr>
              <a:defRPr/>
            </a:pPr>
            <a:endParaRPr lang="en-GB"/>
          </a:p>
        </p:txBody>
      </p:sp>
      <p:sp>
        <p:nvSpPr>
          <p:cNvPr id="5127" name="Rectangle 7"/>
          <p:cNvSpPr>
            <a:spLocks noGrp="1" noChangeArrowheads="1"/>
          </p:cNvSpPr>
          <p:nvPr>
            <p:ph type="sldNum" sz="quarter" idx="4"/>
          </p:nvPr>
        </p:nvSpPr>
        <p:spPr bwMode="auto">
          <a:xfrm>
            <a:off x="7273925" y="6545283"/>
            <a:ext cx="151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a:lvl1pPr>
          </a:lstStyle>
          <a:p>
            <a:pPr>
              <a:defRPr/>
            </a:pPr>
            <a:fld id="{7DB12AAC-1757-4CA0-B4C9-ADBC70093126}" type="slidenum">
              <a:rPr lang="en-GB"/>
              <a:pPr>
                <a:defRPr/>
              </a:pPr>
              <a:t>‹#›</a:t>
            </a:fld>
            <a:endParaRPr lang="en-GB"/>
          </a:p>
        </p:txBody>
      </p:sp>
      <p:sp>
        <p:nvSpPr>
          <p:cNvPr id="1032" name="Rectangle 8"/>
          <p:cNvSpPr>
            <a:spLocks noChangeArrowheads="1"/>
          </p:cNvSpPr>
          <p:nvPr/>
        </p:nvSpPr>
        <p:spPr bwMode="auto">
          <a:xfrm>
            <a:off x="0" y="1"/>
            <a:ext cx="9144000" cy="7270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de-DE" smtClean="0"/>
          </a:p>
        </p:txBody>
      </p:sp>
      <p:pic>
        <p:nvPicPr>
          <p:cNvPr id="1033" name="Picture 9" descr="thp_logo_power2ohn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12028" y="107951"/>
            <a:ext cx="16732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4"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Lst>
  <p:hf hdr="0" ft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defTabSz="381000" rtl="0" eaLnBrk="0" fontAlgn="base" hangingPunct="0">
        <a:spcBef>
          <a:spcPct val="0"/>
        </a:spcBef>
        <a:spcAft>
          <a:spcPct val="40000"/>
        </a:spcAft>
        <a:buFont typeface="Arial" charset="0"/>
        <a:defRPr>
          <a:solidFill>
            <a:schemeClr val="tx1"/>
          </a:solidFill>
          <a:latin typeface="+mn-lt"/>
          <a:ea typeface="+mn-ea"/>
          <a:cs typeface="+mn-cs"/>
        </a:defRPr>
      </a:lvl1pPr>
      <a:lvl2pPr marL="381000" indent="-381000" algn="l" defTabSz="381000" rtl="0" eaLnBrk="0" fontAlgn="base" hangingPunct="0">
        <a:spcBef>
          <a:spcPct val="0"/>
        </a:spcBef>
        <a:spcAft>
          <a:spcPct val="40000"/>
        </a:spcAft>
        <a:buSzPct val="90000"/>
        <a:buFont typeface="Arial" charset="0"/>
        <a:buAutoNum type="arabicPeriod"/>
        <a:defRPr>
          <a:solidFill>
            <a:schemeClr val="tx1"/>
          </a:solidFill>
          <a:latin typeface="+mn-lt"/>
        </a:defRPr>
      </a:lvl2pPr>
      <a:lvl3pPr marL="381000" indent="533400" algn="l" defTabSz="381000" rtl="0" eaLnBrk="0" fontAlgn="base" hangingPunct="0">
        <a:spcBef>
          <a:spcPct val="0"/>
        </a:spcBef>
        <a:spcAft>
          <a:spcPct val="40000"/>
        </a:spcAft>
        <a:defRPr sz="1400">
          <a:solidFill>
            <a:schemeClr val="tx1"/>
          </a:solidFill>
          <a:latin typeface="+mn-lt"/>
        </a:defRPr>
      </a:lvl3pPr>
      <a:lvl4pPr marL="762000" indent="-381000" algn="l" defTabSz="381000" rtl="0" eaLnBrk="0" fontAlgn="base" hangingPunct="0">
        <a:spcBef>
          <a:spcPct val="0"/>
        </a:spcBef>
        <a:spcAft>
          <a:spcPct val="40000"/>
        </a:spcAft>
        <a:buSzPct val="90000"/>
        <a:buFont typeface="Arial" charset="0"/>
        <a:buAutoNum type="arabicPeriod"/>
        <a:defRPr sz="1400">
          <a:solidFill>
            <a:schemeClr val="tx1"/>
          </a:solidFill>
          <a:latin typeface="+mn-lt"/>
        </a:defRPr>
      </a:lvl4pPr>
      <a:lvl5pPr marL="762000" indent="1066800" algn="l" defTabSz="381000" rtl="0" eaLnBrk="0" fontAlgn="base" hangingPunct="0">
        <a:spcBef>
          <a:spcPct val="0"/>
        </a:spcBef>
        <a:spcAft>
          <a:spcPct val="40000"/>
        </a:spcAft>
        <a:defRPr sz="1000">
          <a:solidFill>
            <a:schemeClr val="tx1"/>
          </a:solidFill>
          <a:latin typeface="+mn-lt"/>
        </a:defRPr>
      </a:lvl5pPr>
      <a:lvl6pPr marL="1219200" algn="l" defTabSz="381000" rtl="0" fontAlgn="base">
        <a:spcBef>
          <a:spcPct val="0"/>
        </a:spcBef>
        <a:spcAft>
          <a:spcPct val="40000"/>
        </a:spcAft>
        <a:defRPr sz="1000">
          <a:solidFill>
            <a:schemeClr val="tx1"/>
          </a:solidFill>
          <a:latin typeface="+mn-lt"/>
        </a:defRPr>
      </a:lvl6pPr>
      <a:lvl7pPr marL="1676400" algn="l" defTabSz="381000" rtl="0" fontAlgn="base">
        <a:spcBef>
          <a:spcPct val="0"/>
        </a:spcBef>
        <a:spcAft>
          <a:spcPct val="40000"/>
        </a:spcAft>
        <a:defRPr sz="1000">
          <a:solidFill>
            <a:schemeClr val="tx1"/>
          </a:solidFill>
          <a:latin typeface="+mn-lt"/>
        </a:defRPr>
      </a:lvl7pPr>
      <a:lvl8pPr marL="2133600" algn="l" defTabSz="381000" rtl="0" fontAlgn="base">
        <a:spcBef>
          <a:spcPct val="0"/>
        </a:spcBef>
        <a:spcAft>
          <a:spcPct val="40000"/>
        </a:spcAft>
        <a:defRPr sz="1000">
          <a:solidFill>
            <a:schemeClr val="tx1"/>
          </a:solidFill>
          <a:latin typeface="+mn-lt"/>
        </a:defRPr>
      </a:lvl8pPr>
      <a:lvl9pPr marL="2590800" algn="l" defTabSz="381000" rtl="0" fontAlgn="base">
        <a:spcBef>
          <a:spcPct val="0"/>
        </a:spcBef>
        <a:spcAft>
          <a:spcPct val="40000"/>
        </a:spcAft>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707278"/>
            <a:ext cx="5049836" cy="554112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fontAlgn="auto">
              <a:spcBef>
                <a:spcPts val="0"/>
              </a:spcBef>
              <a:spcAft>
                <a:spcPts val="0"/>
              </a:spcAft>
            </a:pP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39"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pPr fontAlgn="auto">
              <a:spcBef>
                <a:spcPts val="0"/>
              </a:spcBef>
              <a:spcAft>
                <a:spcPts val="0"/>
              </a:spcAft>
            </a:pPr>
            <a:fld id="{D3F7C509-FEEF-45D3-B896-7C07814C0C13}" type="slidenum">
              <a:rPr lang="en-US" smtClean="0">
                <a:solidFill>
                  <a:srgbClr val="000000"/>
                </a:solidFill>
              </a:rPr>
              <a:pPr fontAlgn="auto">
                <a:spcBef>
                  <a:spcPts val="0"/>
                </a:spcBef>
                <a:spcAft>
                  <a:spcPts val="0"/>
                </a:spcAft>
              </a:pPr>
              <a:t>‹#›</a:t>
            </a:fld>
            <a:endParaRPr lang="en-US" dirty="0">
              <a:solidFill>
                <a:srgbClr val="000000"/>
              </a:solidFill>
            </a:endParaRPr>
          </a:p>
        </p:txBody>
      </p:sp>
      <p:cxnSp>
        <p:nvCxnSpPr>
          <p:cNvPr id="12" name="Straight Connector 11"/>
          <p:cNvCxnSpPr/>
          <p:nvPr userDrawn="1"/>
        </p:nvCxnSpPr>
        <p:spPr>
          <a:xfrm>
            <a:off x="365138"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04709"/>
            <a:ext cx="3170238" cy="862195"/>
          </a:xfrm>
          <a:prstGeom prst="rect">
            <a:avLst/>
          </a:prstGeom>
        </p:spPr>
        <p:txBody>
          <a:bodyPr vert="horz" lIns="0" tIns="0" rIns="0" bIns="0" rtlCol="0" anchor="t" anchorCtr="0">
            <a:noAutofit/>
          </a:bodyPr>
          <a:lstStyle/>
          <a:p>
            <a:r>
              <a:rPr lang="en-US" dirty="0" smtClean="0"/>
              <a:t>CLICK TO EDIT</a:t>
            </a:r>
            <a:br>
              <a:rPr lang="en-US" dirty="0" smtClean="0"/>
            </a:br>
            <a:r>
              <a:rPr lang="en-US" dirty="0" smtClean="0"/>
              <a:t>MASTER TITLE STYLE</a:t>
            </a:r>
            <a:endParaRPr lang="en-US" dirty="0"/>
          </a:p>
        </p:txBody>
      </p:sp>
    </p:spTree>
    <p:extLst>
      <p:ext uri="{BB962C8B-B14F-4D97-AF65-F5344CB8AC3E}">
        <p14:creationId xmlns:p14="http://schemas.microsoft.com/office/powerpoint/2010/main" val="1285713579"/>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 id="2147484183" r:id="rId14"/>
    <p:sldLayoutId id="214748418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ct val="0"/>
        </a:spcBef>
        <a:buNone/>
        <a:defRPr sz="21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ct val="20000"/>
        </a:spcBef>
        <a:buClr>
          <a:schemeClr val="accent3">
            <a:lumMod val="75000"/>
          </a:schemeClr>
        </a:buClr>
        <a:buFont typeface="Arial" pitchFamily="34" charset="0"/>
        <a:buChar char="•"/>
        <a:tabLst>
          <a:tab pos="400050" algn="l"/>
        </a:tabLst>
        <a:defRPr sz="13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707272"/>
            <a:ext cx="5049836" cy="554112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fontAlgn="auto">
              <a:spcBef>
                <a:spcPts val="0"/>
              </a:spcBef>
              <a:spcAft>
                <a:spcPts val="0"/>
              </a:spcAft>
            </a:pP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29"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pPr fontAlgn="auto">
              <a:spcBef>
                <a:spcPts val="0"/>
              </a:spcBef>
              <a:spcAft>
                <a:spcPts val="0"/>
              </a:spcAft>
            </a:pPr>
            <a:fld id="{D3F7C509-FEEF-45D3-B896-7C07814C0C13}" type="slidenum">
              <a:rPr lang="en-US" smtClean="0">
                <a:solidFill>
                  <a:srgbClr val="000000"/>
                </a:solidFill>
              </a:rPr>
              <a:pPr fontAlgn="auto">
                <a:spcBef>
                  <a:spcPts val="0"/>
                </a:spcBef>
                <a:spcAft>
                  <a:spcPts val="0"/>
                </a:spcAft>
              </a:pPr>
              <a:t>‹#›</a:t>
            </a:fld>
            <a:endParaRPr lang="en-US" dirty="0">
              <a:solidFill>
                <a:srgbClr val="000000"/>
              </a:solidFill>
            </a:endParaRPr>
          </a:p>
        </p:txBody>
      </p:sp>
      <p:cxnSp>
        <p:nvCxnSpPr>
          <p:cNvPr id="12" name="Straight Connector 11"/>
          <p:cNvCxnSpPr/>
          <p:nvPr userDrawn="1"/>
        </p:nvCxnSpPr>
        <p:spPr>
          <a:xfrm>
            <a:off x="365128"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04708"/>
            <a:ext cx="3170238" cy="862195"/>
          </a:xfrm>
          <a:prstGeom prst="rect">
            <a:avLst/>
          </a:prstGeom>
        </p:spPr>
        <p:txBody>
          <a:bodyPr vert="horz" lIns="0" tIns="0" rIns="0" bIns="0" rtlCol="0" anchor="t" anchorCtr="0">
            <a:noAutofit/>
          </a:bodyPr>
          <a:lstStyle/>
          <a:p>
            <a:r>
              <a:rPr lang="en-US" dirty="0" smtClean="0"/>
              <a:t>CLICK TO EDIT</a:t>
            </a:r>
            <a:br>
              <a:rPr lang="en-US" dirty="0" smtClean="0"/>
            </a:br>
            <a:r>
              <a:rPr lang="en-US" dirty="0" smtClean="0"/>
              <a:t>MASTER TITLE STYLE</a:t>
            </a:r>
            <a:endParaRPr lang="en-US" dirty="0"/>
          </a:p>
        </p:txBody>
      </p:sp>
    </p:spTree>
    <p:extLst>
      <p:ext uri="{BB962C8B-B14F-4D97-AF65-F5344CB8AC3E}">
        <p14:creationId xmlns:p14="http://schemas.microsoft.com/office/powerpoint/2010/main" val="4250096512"/>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ct val="0"/>
        </a:spcBef>
        <a:buNone/>
        <a:defRPr sz="21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ct val="20000"/>
        </a:spcBef>
        <a:buClr>
          <a:schemeClr val="accent3">
            <a:lumMod val="75000"/>
          </a:schemeClr>
        </a:buClr>
        <a:buFont typeface="Arial" pitchFamily="34" charset="0"/>
        <a:buChar char="•"/>
        <a:tabLst>
          <a:tab pos="400050" algn="l"/>
        </a:tabLst>
        <a:defRPr sz="13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23851" y="161925"/>
            <a:ext cx="84772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3" name="Rectangle 5"/>
          <p:cNvSpPr>
            <a:spLocks noGrp="1" noChangeArrowheads="1"/>
          </p:cNvSpPr>
          <p:nvPr>
            <p:ph type="body" idx="1"/>
          </p:nvPr>
        </p:nvSpPr>
        <p:spPr bwMode="auto">
          <a:xfrm>
            <a:off x="323851" y="1146175"/>
            <a:ext cx="847725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5124" name="McK Slide Elements"/>
          <p:cNvGrpSpPr>
            <a:grpSpLocks/>
          </p:cNvGrpSpPr>
          <p:nvPr/>
        </p:nvGrpSpPr>
        <p:grpSpPr bwMode="auto">
          <a:xfrm>
            <a:off x="347663" y="1084263"/>
            <a:ext cx="7954962" cy="5473700"/>
            <a:chOff x="237" y="683"/>
            <a:chExt cx="5429" cy="3448"/>
          </a:xfrm>
        </p:grpSpPr>
        <p:sp>
          <p:nvSpPr>
            <p:cNvPr id="5132" name="McK Measure" hidden="1"/>
            <p:cNvSpPr txBox="1">
              <a:spLocks noChangeArrowheads="1"/>
            </p:cNvSpPr>
            <p:nvPr userDrawn="1"/>
          </p:nvSpPr>
          <p:spPr bwMode="auto">
            <a:xfrm>
              <a:off x="237" y="683"/>
              <a:ext cx="5429" cy="154"/>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33" name="McK Footnote" hidden="1"/>
            <p:cNvSpPr txBox="1">
              <a:spLocks noChangeArrowheads="1"/>
            </p:cNvSpPr>
            <p:nvPr userDrawn="1"/>
          </p:nvSpPr>
          <p:spPr bwMode="auto">
            <a:xfrm>
              <a:off x="239" y="3920"/>
              <a:ext cx="5145" cy="211"/>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grpSp>
        <p:nvGrpSpPr>
          <p:cNvPr id="5125" name="McK Slide Elements"/>
          <p:cNvGrpSpPr>
            <a:grpSpLocks/>
          </p:cNvGrpSpPr>
          <p:nvPr/>
        </p:nvGrpSpPr>
        <p:grpSpPr bwMode="auto">
          <a:xfrm>
            <a:off x="347663" y="1084263"/>
            <a:ext cx="7954962" cy="5473700"/>
            <a:chOff x="237" y="683"/>
            <a:chExt cx="5429" cy="3448"/>
          </a:xfrm>
        </p:grpSpPr>
        <p:sp>
          <p:nvSpPr>
            <p:cNvPr id="5130" name="McK Measure" hidden="1"/>
            <p:cNvSpPr txBox="1">
              <a:spLocks noChangeArrowheads="1"/>
            </p:cNvSpPr>
            <p:nvPr userDrawn="1"/>
          </p:nvSpPr>
          <p:spPr bwMode="auto">
            <a:xfrm>
              <a:off x="237" y="683"/>
              <a:ext cx="5429" cy="154"/>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31" name="McK Footnote" hidden="1"/>
            <p:cNvSpPr txBox="1">
              <a:spLocks noChangeArrowheads="1"/>
            </p:cNvSpPr>
            <p:nvPr userDrawn="1"/>
          </p:nvSpPr>
          <p:spPr bwMode="auto">
            <a:xfrm>
              <a:off x="239" y="3920"/>
              <a:ext cx="5145" cy="211"/>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grpSp>
        <p:nvGrpSpPr>
          <p:cNvPr id="5126" name="McK Slide Elements"/>
          <p:cNvGrpSpPr>
            <a:grpSpLocks/>
          </p:cNvGrpSpPr>
          <p:nvPr/>
        </p:nvGrpSpPr>
        <p:grpSpPr bwMode="auto">
          <a:xfrm>
            <a:off x="347663" y="1084263"/>
            <a:ext cx="7954962" cy="5473700"/>
            <a:chOff x="237" y="683"/>
            <a:chExt cx="5429" cy="3448"/>
          </a:xfrm>
        </p:grpSpPr>
        <p:sp>
          <p:nvSpPr>
            <p:cNvPr id="5128" name="McK Measure" hidden="1"/>
            <p:cNvSpPr txBox="1">
              <a:spLocks noChangeArrowheads="1"/>
            </p:cNvSpPr>
            <p:nvPr userDrawn="1"/>
          </p:nvSpPr>
          <p:spPr bwMode="auto">
            <a:xfrm>
              <a:off x="237" y="683"/>
              <a:ext cx="5429" cy="154"/>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29" name="McK Footnote" hidden="1"/>
            <p:cNvSpPr txBox="1">
              <a:spLocks noChangeArrowheads="1"/>
            </p:cNvSpPr>
            <p:nvPr userDrawn="1"/>
          </p:nvSpPr>
          <p:spPr bwMode="auto">
            <a:xfrm>
              <a:off x="239" y="3920"/>
              <a:ext cx="5145" cy="211"/>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sp>
        <p:nvSpPr>
          <p:cNvPr id="5127" name="Line 3"/>
          <p:cNvSpPr>
            <a:spLocks noChangeShapeType="1"/>
          </p:cNvSpPr>
          <p:nvPr/>
        </p:nvSpPr>
        <p:spPr bwMode="auto">
          <a:xfrm>
            <a:off x="323851" y="990600"/>
            <a:ext cx="8820150" cy="0"/>
          </a:xfrm>
          <a:prstGeom prst="line">
            <a:avLst/>
          </a:prstGeom>
          <a:noFill/>
          <a:ln w="5715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latin typeface="Arial" pitchFamily="34" charset="0"/>
              <a:ea typeface="ＭＳ Ｐゴシック" pitchFamily="34" charset="-128"/>
            </a:endParaRPr>
          </a:p>
        </p:txBody>
      </p:sp>
      <p:sp>
        <p:nvSpPr>
          <p:cNvPr id="2" name="Rectangle 1"/>
          <p:cNvSpPr/>
          <p:nvPr userDrawn="1"/>
        </p:nvSpPr>
        <p:spPr>
          <a:xfrm>
            <a:off x="1952836" y="6714656"/>
            <a:ext cx="5238328" cy="138499"/>
          </a:xfrm>
          <a:prstGeom prst="rect">
            <a:avLst/>
          </a:prstGeom>
        </p:spPr>
        <p:txBody>
          <a:bodyPr wrap="square" lIns="0" tIns="0" rIns="0" bIns="0">
            <a:spAutoFit/>
          </a:bodyPr>
          <a:lstStyle/>
          <a:p>
            <a:pPr algn="ctr"/>
            <a:r>
              <a:rPr lang="en-GB" sz="900" dirty="0" smtClean="0">
                <a:solidFill>
                  <a:prstClr val="white">
                    <a:lumMod val="50000"/>
                  </a:prstClr>
                </a:solidFill>
                <a:latin typeface="Arial" pitchFamily="34" charset="0"/>
                <a:ea typeface="ＭＳ Ｐゴシック" pitchFamily="34" charset="-128"/>
              </a:rPr>
              <a:t>Non-promotional scientific material-GMCC medical XXXXXX; Copyright 2014 Novartis </a:t>
            </a:r>
            <a:r>
              <a:rPr lang="en-GB" sz="900" dirty="0" err="1" smtClean="0">
                <a:solidFill>
                  <a:prstClr val="white">
                    <a:lumMod val="50000"/>
                  </a:prstClr>
                </a:solidFill>
                <a:latin typeface="Arial" pitchFamily="34" charset="0"/>
                <a:ea typeface="ＭＳ Ｐゴシック" pitchFamily="34" charset="-128"/>
              </a:rPr>
              <a:t>Pharma</a:t>
            </a:r>
            <a:r>
              <a:rPr lang="en-GB" sz="900" dirty="0" smtClean="0">
                <a:solidFill>
                  <a:prstClr val="white">
                    <a:lumMod val="50000"/>
                  </a:prstClr>
                </a:solidFill>
                <a:latin typeface="Arial" pitchFamily="34" charset="0"/>
                <a:ea typeface="ＭＳ Ｐゴシック" pitchFamily="34" charset="-128"/>
              </a:rPr>
              <a:t> AG</a:t>
            </a:r>
            <a:endParaRPr lang="en-GB" sz="900" dirty="0">
              <a:solidFill>
                <a:prstClr val="white">
                  <a:lumMod val="50000"/>
                </a:prstClr>
              </a:solidFill>
              <a:latin typeface="Arial" pitchFamily="34" charset="0"/>
              <a:ea typeface="ＭＳ Ｐゴシック" pitchFamily="34" charset="-128"/>
            </a:endParaRPr>
          </a:p>
        </p:txBody>
      </p:sp>
    </p:spTree>
    <p:extLst>
      <p:ext uri="{BB962C8B-B14F-4D97-AF65-F5344CB8AC3E}">
        <p14:creationId xmlns:p14="http://schemas.microsoft.com/office/powerpoint/2010/main" val="2209844241"/>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Lst>
  <p:transition spd="med"/>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a:solidFill>
            <a:schemeClr val="tx1"/>
          </a:solidFill>
          <a:latin typeface="Arial" pitchFamily="34" charset="0"/>
          <a:cs typeface="Arial" pitchFamily="34" charset="0"/>
        </a:defRPr>
      </a:lvl9pPr>
    </p:titleStyle>
    <p:bodyStyle>
      <a:lvl1pPr marL="269875" indent="-269875" algn="l" defTabSz="228600" rtl="0" eaLnBrk="0" fontAlgn="base" hangingPunct="0">
        <a:spcBef>
          <a:spcPct val="35000"/>
        </a:spcBef>
        <a:spcAft>
          <a:spcPct val="0"/>
        </a:spcAft>
        <a:buClr>
          <a:srgbClr val="538CFF"/>
        </a:buClr>
        <a:buSzPct val="100000"/>
        <a:buFont typeface="Arial" pitchFamily="34" charset="0"/>
        <a:buChar char="●"/>
        <a:defRPr sz="2000">
          <a:solidFill>
            <a:schemeClr val="tx1"/>
          </a:solidFill>
          <a:latin typeface="+mn-lt"/>
          <a:ea typeface="+mn-ea"/>
          <a:cs typeface="+mn-cs"/>
        </a:defRPr>
      </a:lvl1pPr>
      <a:lvl2pPr marL="539750" indent="-269875" algn="l" defTabSz="228600" rtl="0" eaLnBrk="0" fontAlgn="base" hangingPunct="0">
        <a:spcBef>
          <a:spcPct val="35000"/>
        </a:spcBef>
        <a:spcAft>
          <a:spcPct val="0"/>
        </a:spcAft>
        <a:buClr>
          <a:srgbClr val="538CFF"/>
        </a:buClr>
        <a:buFont typeface="Arial" pitchFamily="34" charset="0"/>
        <a:buChar char="–"/>
        <a:defRPr sz="1800">
          <a:solidFill>
            <a:schemeClr val="tx1"/>
          </a:solidFill>
          <a:latin typeface="+mn-lt"/>
          <a:cs typeface="+mn-cs"/>
        </a:defRPr>
      </a:lvl2pPr>
      <a:lvl3pPr marL="809625" indent="-269875" algn="l" defTabSz="228600" rtl="0" eaLnBrk="0" fontAlgn="base" hangingPunct="0">
        <a:spcBef>
          <a:spcPct val="35000"/>
        </a:spcBef>
        <a:spcAft>
          <a:spcPct val="0"/>
        </a:spcAft>
        <a:buClr>
          <a:srgbClr val="538CFF"/>
        </a:buClr>
        <a:buSzPct val="130000"/>
        <a:buFont typeface="Wingdings" pitchFamily="2" charset="2"/>
        <a:buChar char="§"/>
        <a:defRPr sz="1600">
          <a:solidFill>
            <a:schemeClr val="tx1"/>
          </a:solidFill>
          <a:latin typeface="+mn-lt"/>
          <a:cs typeface="+mn-cs"/>
        </a:defRPr>
      </a:lvl3pPr>
      <a:lvl4pPr marL="1079500" indent="-269875" algn="l" defTabSz="228600" rtl="0" eaLnBrk="0" fontAlgn="base" hangingPunct="0">
        <a:spcBef>
          <a:spcPct val="35000"/>
        </a:spcBef>
        <a:spcAft>
          <a:spcPct val="0"/>
        </a:spcAft>
        <a:buClr>
          <a:srgbClr val="538CFF"/>
        </a:buClr>
        <a:buFont typeface="Courier New" pitchFamily="49" charset="0"/>
        <a:buChar char="o"/>
        <a:defRPr sz="1400">
          <a:solidFill>
            <a:schemeClr val="tx1"/>
          </a:solidFill>
          <a:latin typeface="+mn-lt"/>
          <a:cs typeface="+mn-cs"/>
        </a:defRPr>
      </a:lvl4pPr>
      <a:lvl5pPr marL="1258888" indent="-179388" algn="l" defTabSz="228600" rtl="0" eaLnBrk="0" fontAlgn="base" hangingPunct="0">
        <a:spcBef>
          <a:spcPct val="35000"/>
        </a:spcBef>
        <a:spcAft>
          <a:spcPct val="0"/>
        </a:spcAft>
        <a:buClr>
          <a:srgbClr val="538CFF"/>
        </a:buClr>
        <a:buSzPct val="80000"/>
        <a:buFont typeface="Arial" pitchFamily="34" charset="0"/>
        <a:buChar char="»"/>
        <a:defRPr sz="1400">
          <a:solidFill>
            <a:schemeClr val="tx1"/>
          </a:solidFill>
          <a:latin typeface="+mn-lt"/>
          <a:cs typeface="+mn-cs"/>
        </a:defRPr>
      </a:lvl5pPr>
      <a:lvl6pPr marL="21685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6pPr>
      <a:lvl7pPr marL="26257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7pPr>
      <a:lvl8pPr marL="30829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8pPr>
      <a:lvl9pPr marL="35401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Placeholder"/>
          <p:cNvSpPr>
            <a:spLocks noGrp="1"/>
          </p:cNvSpPr>
          <p:nvPr>
            <p:ph type="body" idx="1"/>
          </p:nvPr>
        </p:nvSpPr>
        <p:spPr>
          <a:xfrm>
            <a:off x="382385" y="1487978"/>
            <a:ext cx="8354291" cy="4355869"/>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p:cNvSpPr>
            <a:spLocks noGrp="1"/>
          </p:cNvSpPr>
          <p:nvPr>
            <p:ph type="title"/>
          </p:nvPr>
        </p:nvSpPr>
        <p:spPr>
          <a:xfrm>
            <a:off x="382385" y="2"/>
            <a:ext cx="8354291" cy="856211"/>
          </a:xfrm>
          <a:prstGeom prst="rect">
            <a:avLst/>
          </a:prstGeom>
        </p:spPr>
        <p:txBody>
          <a:bodyPr vert="horz" lIns="0" tIns="0" rIns="0" bIns="0" rtlCol="0" anchor="b" anchorCtr="0">
            <a:normAutofit/>
          </a:bodyPr>
          <a:lstStyle/>
          <a:p>
            <a:pPr lvl="0"/>
            <a:r>
              <a:rPr lang="en-US" smtClean="0"/>
              <a:t>Click to edit Master title style</a:t>
            </a:r>
            <a:endParaRPr lang="en-US" dirty="0"/>
          </a:p>
        </p:txBody>
      </p:sp>
    </p:spTree>
    <p:extLst>
      <p:ext uri="{BB962C8B-B14F-4D97-AF65-F5344CB8AC3E}">
        <p14:creationId xmlns:p14="http://schemas.microsoft.com/office/powerpoint/2010/main" val="982023917"/>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 id="2147484230" r:id="rId21"/>
    <p:sldLayoutId id="2147484231" r:id="rId22"/>
    <p:sldLayoutId id="2147484232" r:id="rId23"/>
    <p:sldLayoutId id="2147484233" r:id="rId24"/>
    <p:sldLayoutId id="2147484234" r:id="rId25"/>
    <p:sldLayoutId id="2147484235" r:id="rId26"/>
    <p:sldLayoutId id="2147484236" r:id="rId27"/>
    <p:sldLayoutId id="2147484237" r:id="rId28"/>
    <p:sldLayoutId id="2147484238" r:id="rId29"/>
    <p:sldLayoutId id="2147484239" r:id="rId30"/>
    <p:sldLayoutId id="2147484240" r:id="rId31"/>
    <p:sldLayoutId id="2147484241" r:id="rId32"/>
    <p:sldLayoutId id="2147484242" r:id="rId33"/>
    <p:sldLayoutId id="2147484243" r:id="rId34"/>
  </p:sldLayoutIdLst>
  <p:hf hdr="0" ftr="0" dt="0"/>
  <p:txStyles>
    <p:titleStyle>
      <a:lvl1pPr algn="l" defTabSz="913820" rtl="0" eaLnBrk="1" latinLnBrk="0" hangingPunct="1">
        <a:spcBef>
          <a:spcPct val="0"/>
        </a:spcBef>
        <a:buNone/>
        <a:defRPr lang="en-US" sz="2500" b="0" kern="1200" baseline="0" dirty="0">
          <a:solidFill>
            <a:schemeClr val="tx1"/>
          </a:solidFill>
          <a:latin typeface="+mn-lt"/>
          <a:ea typeface="Arial Unicode MS" pitchFamily="34" charset="-128"/>
          <a:cs typeface="+mj-cs"/>
        </a:defRPr>
      </a:lvl1pPr>
    </p:titleStyle>
    <p:bodyStyle>
      <a:lvl1pPr marL="0" marR="0" indent="0" algn="l" defTabSz="913820" rtl="0" eaLnBrk="1" fontAlgn="auto" latinLnBrk="0" hangingPunct="1">
        <a:lnSpc>
          <a:spcPct val="100000"/>
        </a:lnSpc>
        <a:spcBef>
          <a:spcPts val="600"/>
        </a:spcBef>
        <a:spcAft>
          <a:spcPts val="0"/>
        </a:spcAft>
        <a:buClrTx/>
        <a:buSzPct val="120000"/>
        <a:buFontTx/>
        <a:buNone/>
        <a:tabLst/>
        <a:defRPr lang="en-US" sz="1000" b="0" kern="0" baseline="0" dirty="0" smtClean="0">
          <a:solidFill>
            <a:schemeClr val="tx1"/>
          </a:solidFill>
          <a:latin typeface="Frutiger 45 Light" pitchFamily="34" charset="0"/>
          <a:ea typeface="+mn-ea"/>
          <a:cs typeface="+mn-cs"/>
        </a:defRPr>
      </a:lvl1pPr>
      <a:lvl2pPr marL="0" marR="0" indent="0" algn="l" defTabSz="913820" rtl="0" eaLnBrk="1" fontAlgn="auto" latinLnBrk="0" hangingPunct="1">
        <a:lnSpc>
          <a:spcPct val="100000"/>
        </a:lnSpc>
        <a:spcBef>
          <a:spcPts val="600"/>
        </a:spcBef>
        <a:spcAft>
          <a:spcPts val="0"/>
        </a:spcAft>
        <a:buClrTx/>
        <a:buSzTx/>
        <a:buFontTx/>
        <a:buNone/>
        <a:tabLst/>
        <a:defRPr lang="en-US" sz="1000" kern="0" baseline="0" dirty="0" smtClean="0">
          <a:solidFill>
            <a:schemeClr val="tx1"/>
          </a:solidFill>
          <a:latin typeface="Frutiger 45 Light" pitchFamily="34" charset="0"/>
          <a:ea typeface="+mn-ea"/>
          <a:cs typeface="+mn-cs"/>
        </a:defRPr>
      </a:lvl2pPr>
      <a:lvl3pPr marL="213528" marR="0" indent="-207756" algn="l" defTabSz="913820" rtl="0" eaLnBrk="1" fontAlgn="auto" latinLnBrk="0" hangingPunct="1">
        <a:lnSpc>
          <a:spcPct val="100000"/>
        </a:lnSpc>
        <a:spcBef>
          <a:spcPts val="600"/>
        </a:spcBef>
        <a:spcAft>
          <a:spcPts val="0"/>
        </a:spcAft>
        <a:buClr>
          <a:schemeClr val="tx2"/>
        </a:buClr>
        <a:buSzTx/>
        <a:buFont typeface="Symbol" pitchFamily="18" charset="2"/>
        <a:buChar char=""/>
        <a:tabLst/>
        <a:defRPr lang="en-US" sz="1000" kern="0" baseline="0" dirty="0" smtClean="0">
          <a:solidFill>
            <a:schemeClr val="tx1"/>
          </a:solidFill>
          <a:latin typeface="Frutiger 45 Light" pitchFamily="34" charset="0"/>
          <a:ea typeface="+mn-ea"/>
          <a:cs typeface="+mn-cs"/>
        </a:defRPr>
      </a:lvl3pPr>
      <a:lvl4pPr marL="415512" marR="0" indent="-207756" algn="l" defTabSz="913820" rtl="0" eaLnBrk="1" fontAlgn="auto" latinLnBrk="0" hangingPunct="1">
        <a:lnSpc>
          <a:spcPct val="100000"/>
        </a:lnSpc>
        <a:spcBef>
          <a:spcPts val="300"/>
        </a:spcBef>
        <a:spcAft>
          <a:spcPts val="0"/>
        </a:spcAft>
        <a:buClr>
          <a:schemeClr val="tx1"/>
        </a:buClr>
        <a:buSzPct val="84000"/>
        <a:buFont typeface="Times New Roman" pitchFamily="18" charset="0"/>
        <a:buChar char="–"/>
        <a:tabLst/>
        <a:defRPr lang="en-US" sz="1000" kern="0" baseline="0" dirty="0" smtClean="0">
          <a:solidFill>
            <a:schemeClr val="tx1"/>
          </a:solidFill>
          <a:latin typeface="Frutiger 45 Light" pitchFamily="34" charset="0"/>
          <a:ea typeface="+mn-ea"/>
          <a:cs typeface="+mn-cs"/>
        </a:defRPr>
      </a:lvl4pPr>
      <a:lvl5pPr marL="629038" marR="0" indent="-213528" algn="l" defTabSz="913820" rtl="0" eaLnBrk="1" fontAlgn="auto" latinLnBrk="0" hangingPunct="1">
        <a:lnSpc>
          <a:spcPct val="100000"/>
        </a:lnSpc>
        <a:spcBef>
          <a:spcPts val="300"/>
        </a:spcBef>
        <a:spcAft>
          <a:spcPts val="0"/>
        </a:spcAft>
        <a:buClr>
          <a:schemeClr val="tx1"/>
        </a:buClr>
        <a:buSzPct val="84000"/>
        <a:buFont typeface="Times New Roman" pitchFamily="18" charset="0"/>
        <a:buChar char="–"/>
        <a:tabLst/>
        <a:defRPr lang="en-US" sz="1000" kern="0" baseline="0" dirty="0" smtClean="0">
          <a:solidFill>
            <a:schemeClr val="tx1"/>
          </a:solidFill>
          <a:latin typeface="Frutiger 45 Light" pitchFamily="34" charset="0"/>
          <a:ea typeface="+mn-ea"/>
          <a:cs typeface="+mn-cs"/>
        </a:defRPr>
      </a:lvl5pPr>
      <a:lvl6pPr marL="629038" marR="0" indent="-213528" algn="l" defTabSz="913820" rtl="0" eaLnBrk="1" fontAlgn="auto" latinLnBrk="0" hangingPunct="1">
        <a:lnSpc>
          <a:spcPct val="100000"/>
        </a:lnSpc>
        <a:spcBef>
          <a:spcPts val="300"/>
        </a:spcBef>
        <a:spcAft>
          <a:spcPts val="0"/>
        </a:spcAft>
        <a:buClr>
          <a:schemeClr val="tx1"/>
        </a:buClr>
        <a:buSzPct val="84000"/>
        <a:buFont typeface="Times New Roman" pitchFamily="18" charset="0"/>
        <a:buChar char="–"/>
        <a:tabLst/>
        <a:defRPr lang="en-US" sz="1000" b="0" kern="0" baseline="0" dirty="0" smtClean="0">
          <a:solidFill>
            <a:schemeClr val="tx1"/>
          </a:solidFill>
          <a:latin typeface="Frutiger 45 Light" pitchFamily="34" charset="0"/>
          <a:ea typeface="+mn-ea"/>
          <a:cs typeface="+mn-cs"/>
        </a:defRPr>
      </a:lvl6pPr>
      <a:lvl7pPr marL="629038" marR="0" indent="-213528" algn="l" defTabSz="913820" rtl="0" eaLnBrk="1" fontAlgn="auto" latinLnBrk="0" hangingPunct="1">
        <a:lnSpc>
          <a:spcPct val="100000"/>
        </a:lnSpc>
        <a:spcBef>
          <a:spcPts val="300"/>
        </a:spcBef>
        <a:spcAft>
          <a:spcPts val="0"/>
        </a:spcAft>
        <a:buClr>
          <a:schemeClr val="tx1"/>
        </a:buClr>
        <a:buSzPct val="84000"/>
        <a:buFont typeface="Times New Roman" pitchFamily="18" charset="0"/>
        <a:buChar char="–"/>
        <a:tabLst/>
        <a:defRPr lang="en-US" sz="1000" kern="0" baseline="0" dirty="0" smtClean="0">
          <a:solidFill>
            <a:schemeClr val="tx1"/>
          </a:solidFill>
          <a:latin typeface="Frutiger 45 Light" pitchFamily="34" charset="0"/>
          <a:ea typeface="+mn-ea"/>
          <a:cs typeface="+mn-cs"/>
        </a:defRPr>
      </a:lvl7pPr>
      <a:lvl8pPr marL="629038" marR="0" indent="-213528" algn="l" defTabSz="913820" rtl="0" eaLnBrk="1" fontAlgn="auto" latinLnBrk="0" hangingPunct="1">
        <a:lnSpc>
          <a:spcPct val="100000"/>
        </a:lnSpc>
        <a:spcBef>
          <a:spcPts val="300"/>
        </a:spcBef>
        <a:spcAft>
          <a:spcPts val="0"/>
        </a:spcAft>
        <a:buClr>
          <a:schemeClr val="tx1"/>
        </a:buClr>
        <a:buSzPct val="84000"/>
        <a:buFont typeface="Times New Roman" pitchFamily="18" charset="0"/>
        <a:buChar char="–"/>
        <a:tabLst/>
        <a:defRPr lang="en-US" sz="1000" kern="0" baseline="0" dirty="0" smtClean="0">
          <a:solidFill>
            <a:schemeClr val="tx1"/>
          </a:solidFill>
          <a:latin typeface="Frutiger 45 Light" pitchFamily="34" charset="0"/>
          <a:ea typeface="+mn-ea"/>
          <a:cs typeface="+mn-cs"/>
        </a:defRPr>
      </a:lvl8pPr>
      <a:lvl9pPr marL="629038" marR="0" indent="-213528" algn="l" defTabSz="913820" rtl="0" eaLnBrk="1" fontAlgn="auto" latinLnBrk="0" hangingPunct="1">
        <a:lnSpc>
          <a:spcPct val="100000"/>
        </a:lnSpc>
        <a:spcBef>
          <a:spcPts val="300"/>
        </a:spcBef>
        <a:spcAft>
          <a:spcPts val="0"/>
        </a:spcAft>
        <a:buClr>
          <a:schemeClr val="tx1"/>
        </a:buClr>
        <a:buSzPct val="84000"/>
        <a:buFont typeface="Times New Roman" pitchFamily="18" charset="0"/>
        <a:buChar char="–"/>
        <a:tabLst/>
        <a:defRPr lang="en-US" sz="1000" kern="0" baseline="0" dirty="0" smtClean="0">
          <a:solidFill>
            <a:schemeClr val="tx1"/>
          </a:solidFill>
          <a:latin typeface="Frutiger 45 Light" pitchFamily="34" charset="0"/>
          <a:ea typeface="+mn-ea"/>
          <a:cs typeface="+mn-cs"/>
        </a:defRPr>
      </a:lvl9pPr>
    </p:bodyStyle>
    <p:otherStyle>
      <a:defPPr>
        <a:defRPr lang="en-US"/>
      </a:defPPr>
      <a:lvl1pPr marL="0" algn="l" defTabSz="913820" rtl="0" eaLnBrk="1" latinLnBrk="0" hangingPunct="1">
        <a:defRPr sz="1800" kern="1200">
          <a:solidFill>
            <a:schemeClr val="tx1"/>
          </a:solidFill>
          <a:latin typeface="+mn-lt"/>
          <a:ea typeface="+mn-ea"/>
          <a:cs typeface="+mn-cs"/>
        </a:defRPr>
      </a:lvl1pPr>
      <a:lvl2pPr marL="456911" algn="l" defTabSz="913820" rtl="0" eaLnBrk="1" latinLnBrk="0" hangingPunct="1">
        <a:defRPr sz="1800" kern="1200">
          <a:solidFill>
            <a:schemeClr val="tx1"/>
          </a:solidFill>
          <a:latin typeface="+mn-lt"/>
          <a:ea typeface="+mn-ea"/>
          <a:cs typeface="+mn-cs"/>
        </a:defRPr>
      </a:lvl2pPr>
      <a:lvl3pPr marL="913820" algn="l" defTabSz="913820" rtl="0" eaLnBrk="1" latinLnBrk="0" hangingPunct="1">
        <a:defRPr sz="1800" kern="1200">
          <a:solidFill>
            <a:schemeClr val="tx1"/>
          </a:solidFill>
          <a:latin typeface="+mn-lt"/>
          <a:ea typeface="+mn-ea"/>
          <a:cs typeface="+mn-cs"/>
        </a:defRPr>
      </a:lvl3pPr>
      <a:lvl4pPr marL="1370732" algn="l" defTabSz="913820" rtl="0" eaLnBrk="1" latinLnBrk="0" hangingPunct="1">
        <a:defRPr sz="1800" kern="1200">
          <a:solidFill>
            <a:schemeClr val="tx1"/>
          </a:solidFill>
          <a:latin typeface="+mn-lt"/>
          <a:ea typeface="+mn-ea"/>
          <a:cs typeface="+mn-cs"/>
        </a:defRPr>
      </a:lvl4pPr>
      <a:lvl5pPr marL="1827641" algn="l" defTabSz="913820" rtl="0" eaLnBrk="1" latinLnBrk="0" hangingPunct="1">
        <a:defRPr sz="1800" kern="1200">
          <a:solidFill>
            <a:schemeClr val="tx1"/>
          </a:solidFill>
          <a:latin typeface="+mn-lt"/>
          <a:ea typeface="+mn-ea"/>
          <a:cs typeface="+mn-cs"/>
        </a:defRPr>
      </a:lvl5pPr>
      <a:lvl6pPr marL="2284552" algn="l" defTabSz="913820" rtl="0" eaLnBrk="1" latinLnBrk="0" hangingPunct="1">
        <a:defRPr sz="1800" kern="1200">
          <a:solidFill>
            <a:schemeClr val="tx1"/>
          </a:solidFill>
          <a:latin typeface="+mn-lt"/>
          <a:ea typeface="+mn-ea"/>
          <a:cs typeface="+mn-cs"/>
        </a:defRPr>
      </a:lvl6pPr>
      <a:lvl7pPr marL="2741461" algn="l" defTabSz="913820" rtl="0" eaLnBrk="1" latinLnBrk="0" hangingPunct="1">
        <a:defRPr sz="1800" kern="1200">
          <a:solidFill>
            <a:schemeClr val="tx1"/>
          </a:solidFill>
          <a:latin typeface="+mn-lt"/>
          <a:ea typeface="+mn-ea"/>
          <a:cs typeface="+mn-cs"/>
        </a:defRPr>
      </a:lvl7pPr>
      <a:lvl8pPr marL="3198372" algn="l" defTabSz="913820" rtl="0" eaLnBrk="1" latinLnBrk="0" hangingPunct="1">
        <a:defRPr sz="1800" kern="1200">
          <a:solidFill>
            <a:schemeClr val="tx1"/>
          </a:solidFill>
          <a:latin typeface="+mn-lt"/>
          <a:ea typeface="+mn-ea"/>
          <a:cs typeface="+mn-cs"/>
        </a:defRPr>
      </a:lvl8pPr>
      <a:lvl9pPr marL="3655282" algn="l" defTabSz="91382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382385" y="1687485"/>
            <a:ext cx="8354291" cy="433093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p:cNvSpPr>
            <a:spLocks noGrp="1"/>
          </p:cNvSpPr>
          <p:nvPr>
            <p:ph type="title"/>
          </p:nvPr>
        </p:nvSpPr>
        <p:spPr>
          <a:xfrm>
            <a:off x="382385" y="5"/>
            <a:ext cx="8354291" cy="856211"/>
          </a:xfrm>
          <a:prstGeom prst="rect">
            <a:avLst/>
          </a:prstGeom>
        </p:spPr>
        <p:txBody>
          <a:bodyPr vert="horz" lIns="0" tIns="0" rIns="0" bIns="0" rtlCol="0" anchor="b"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136984918"/>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Lst>
  <p:timing>
    <p:tnLst>
      <p:par>
        <p:cTn id="1" dur="indefinite" restart="never" nodeType="tmRoot"/>
      </p:par>
    </p:tnLst>
  </p:timing>
  <p:hf hdr="0" ftr="0" dt="0"/>
  <p:txStyles>
    <p:titleStyle>
      <a:lvl1pPr algn="l" defTabSz="913365" rtl="0" eaLnBrk="1" latinLnBrk="0" hangingPunct="1">
        <a:lnSpc>
          <a:spcPts val="2909"/>
        </a:lnSpc>
        <a:spcBef>
          <a:spcPct val="0"/>
        </a:spcBef>
        <a:buNone/>
        <a:defRPr sz="2900" kern="1200">
          <a:solidFill>
            <a:schemeClr val="tx1"/>
          </a:solidFill>
          <a:latin typeface="Frutiger 45 Light" panose="020B0603020202020204" pitchFamily="34" charset="0"/>
          <a:ea typeface="+mj-ea"/>
          <a:cs typeface="+mj-cs"/>
        </a:defRPr>
      </a:lvl1pPr>
    </p:titleStyle>
    <p:bodyStyle>
      <a:lvl1pPr marL="213422" indent="-213422" algn="l" defTabSz="913365" rtl="0" eaLnBrk="1" latinLnBrk="0" hangingPunct="1">
        <a:spcBef>
          <a:spcPts val="1273"/>
        </a:spcBef>
        <a:buClr>
          <a:schemeClr val="tx2"/>
        </a:buClr>
        <a:buSzPct val="100000"/>
        <a:buFont typeface="Symbol" pitchFamily="18" charset="2"/>
        <a:buChar char="·"/>
        <a:defRPr sz="1600" b="0" kern="1200">
          <a:solidFill>
            <a:schemeClr val="tx1"/>
          </a:solidFill>
          <a:latin typeface="+mn-lt"/>
          <a:ea typeface="+mn-ea"/>
          <a:cs typeface="+mn-cs"/>
        </a:defRPr>
      </a:lvl1pPr>
      <a:lvl2pPr marL="415305" indent="-201885" algn="l" defTabSz="913365" rtl="0" eaLnBrk="1" latinLnBrk="0" hangingPunct="1">
        <a:spcBef>
          <a:spcPts val="636"/>
        </a:spcBef>
        <a:buClr>
          <a:schemeClr val="tx1"/>
        </a:buClr>
        <a:buFont typeface="Arial" pitchFamily="34" charset="0"/>
        <a:buChar char="–"/>
        <a:defRPr sz="1500" kern="1200">
          <a:solidFill>
            <a:schemeClr val="tx1"/>
          </a:solidFill>
          <a:latin typeface="+mn-lt"/>
          <a:ea typeface="+mn-ea"/>
          <a:cs typeface="+mn-cs"/>
        </a:defRPr>
      </a:lvl2pPr>
      <a:lvl3pPr marL="628724" indent="-213422" algn="l" defTabSz="913365" rtl="0" eaLnBrk="1" latinLnBrk="0" hangingPunct="1">
        <a:spcBef>
          <a:spcPts val="636"/>
        </a:spcBef>
        <a:buClr>
          <a:schemeClr val="tx1"/>
        </a:buClr>
        <a:buFont typeface="Arial" pitchFamily="34" charset="0"/>
        <a:buChar char="–"/>
        <a:defRPr sz="1500" kern="1200">
          <a:solidFill>
            <a:schemeClr val="tx1"/>
          </a:solidFill>
          <a:latin typeface="+mn-lt"/>
          <a:ea typeface="+mn-ea"/>
          <a:cs typeface="+mn-cs"/>
        </a:defRPr>
      </a:lvl3pPr>
      <a:lvl4pPr marL="830609" indent="-201885" algn="l" defTabSz="913365" rtl="0" eaLnBrk="1" latinLnBrk="0" hangingPunct="1">
        <a:spcBef>
          <a:spcPts val="273"/>
        </a:spcBef>
        <a:buClr>
          <a:schemeClr val="tx1"/>
        </a:buClr>
        <a:buSzPct val="84000"/>
        <a:buFont typeface="Arial" pitchFamily="34" charset="0"/>
        <a:buChar char="–"/>
        <a:defRPr sz="1500" kern="1200">
          <a:solidFill>
            <a:schemeClr val="tx1"/>
          </a:solidFill>
          <a:latin typeface="+mn-lt"/>
          <a:ea typeface="+mn-ea"/>
          <a:cs typeface="+mn-cs"/>
        </a:defRPr>
      </a:lvl4pPr>
      <a:lvl5pPr marL="1044028" indent="-213422" algn="l" defTabSz="913365" rtl="0" eaLnBrk="1" latinLnBrk="0" hangingPunct="1">
        <a:spcBef>
          <a:spcPts val="273"/>
        </a:spcBef>
        <a:buClr>
          <a:schemeClr val="tx1"/>
        </a:buClr>
        <a:buSzPct val="84000"/>
        <a:buFont typeface="Arial" pitchFamily="34" charset="0"/>
        <a:buChar char="–"/>
        <a:defRPr sz="1500" kern="1200">
          <a:solidFill>
            <a:schemeClr val="tx1"/>
          </a:solidFill>
          <a:latin typeface="+mn-lt"/>
          <a:ea typeface="+mn-ea"/>
          <a:cs typeface="+mn-cs"/>
        </a:defRPr>
      </a:lvl5pPr>
      <a:lvl6pPr marL="1046564" indent="-215958" algn="l" defTabSz="913365"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6pPr>
      <a:lvl7pPr marL="1046564" indent="-215958" algn="l" defTabSz="913365"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7pPr>
      <a:lvl8pPr marL="1046564" indent="-215958" algn="l" defTabSz="913365"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8pPr>
      <a:lvl9pPr marL="1046564" indent="-215958" algn="l" defTabSz="913365"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9pPr>
    </p:bodyStyle>
    <p:otherStyle>
      <a:defPPr>
        <a:defRPr lang="en-US"/>
      </a:defPPr>
      <a:lvl1pPr marL="0" algn="l" defTabSz="913365" rtl="0" eaLnBrk="1" latinLnBrk="0" hangingPunct="1">
        <a:defRPr sz="1800" kern="1200">
          <a:solidFill>
            <a:schemeClr val="tx1"/>
          </a:solidFill>
          <a:latin typeface="+mn-lt"/>
          <a:ea typeface="+mn-ea"/>
          <a:cs typeface="+mn-cs"/>
        </a:defRPr>
      </a:lvl1pPr>
      <a:lvl2pPr marL="456683" algn="l" defTabSz="913365" rtl="0" eaLnBrk="1" latinLnBrk="0" hangingPunct="1">
        <a:defRPr sz="1800" kern="1200">
          <a:solidFill>
            <a:schemeClr val="tx1"/>
          </a:solidFill>
          <a:latin typeface="+mn-lt"/>
          <a:ea typeface="+mn-ea"/>
          <a:cs typeface="+mn-cs"/>
        </a:defRPr>
      </a:lvl2pPr>
      <a:lvl3pPr marL="913365" algn="l" defTabSz="913365" rtl="0" eaLnBrk="1" latinLnBrk="0" hangingPunct="1">
        <a:defRPr sz="1800" kern="1200">
          <a:solidFill>
            <a:schemeClr val="tx1"/>
          </a:solidFill>
          <a:latin typeface="+mn-lt"/>
          <a:ea typeface="+mn-ea"/>
          <a:cs typeface="+mn-cs"/>
        </a:defRPr>
      </a:lvl3pPr>
      <a:lvl4pPr marL="1370047" algn="l" defTabSz="913365" rtl="0" eaLnBrk="1" latinLnBrk="0" hangingPunct="1">
        <a:defRPr sz="1800" kern="1200">
          <a:solidFill>
            <a:schemeClr val="tx1"/>
          </a:solidFill>
          <a:latin typeface="+mn-lt"/>
          <a:ea typeface="+mn-ea"/>
          <a:cs typeface="+mn-cs"/>
        </a:defRPr>
      </a:lvl4pPr>
      <a:lvl5pPr marL="1826727" algn="l" defTabSz="913365" rtl="0" eaLnBrk="1" latinLnBrk="0" hangingPunct="1">
        <a:defRPr sz="1800" kern="1200">
          <a:solidFill>
            <a:schemeClr val="tx1"/>
          </a:solidFill>
          <a:latin typeface="+mn-lt"/>
          <a:ea typeface="+mn-ea"/>
          <a:cs typeface="+mn-cs"/>
        </a:defRPr>
      </a:lvl5pPr>
      <a:lvl6pPr marL="2283409" algn="l" defTabSz="913365" rtl="0" eaLnBrk="1" latinLnBrk="0" hangingPunct="1">
        <a:defRPr sz="1800" kern="1200">
          <a:solidFill>
            <a:schemeClr val="tx1"/>
          </a:solidFill>
          <a:latin typeface="+mn-lt"/>
          <a:ea typeface="+mn-ea"/>
          <a:cs typeface="+mn-cs"/>
        </a:defRPr>
      </a:lvl6pPr>
      <a:lvl7pPr marL="2740091" algn="l" defTabSz="913365" rtl="0" eaLnBrk="1" latinLnBrk="0" hangingPunct="1">
        <a:defRPr sz="1800" kern="1200">
          <a:solidFill>
            <a:schemeClr val="tx1"/>
          </a:solidFill>
          <a:latin typeface="+mn-lt"/>
          <a:ea typeface="+mn-ea"/>
          <a:cs typeface="+mn-cs"/>
        </a:defRPr>
      </a:lvl7pPr>
      <a:lvl8pPr marL="3196772" algn="l" defTabSz="913365" rtl="0" eaLnBrk="1" latinLnBrk="0" hangingPunct="1">
        <a:defRPr sz="1800" kern="1200">
          <a:solidFill>
            <a:schemeClr val="tx1"/>
          </a:solidFill>
          <a:latin typeface="+mn-lt"/>
          <a:ea typeface="+mn-ea"/>
          <a:cs typeface="+mn-cs"/>
        </a:defRPr>
      </a:lvl8pPr>
      <a:lvl9pPr marL="3653455" algn="l" defTabSz="913365"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04" tIns="45702" rIns="91404" bIns="45702" rtlCol="0" anchor="ctr">
            <a:normAutofit/>
          </a:bodyPr>
          <a:lstStyle/>
          <a:p>
            <a:r>
              <a:rPr lang="en-US" smtClean="0"/>
              <a:t>Click to edit Master title style</a:t>
            </a:r>
            <a:endParaRPr lang="de-CH"/>
          </a:p>
        </p:txBody>
      </p:sp>
      <p:sp>
        <p:nvSpPr>
          <p:cNvPr id="3" name="Text Placeholder 2"/>
          <p:cNvSpPr>
            <a:spLocks noGrp="1"/>
          </p:cNvSpPr>
          <p:nvPr>
            <p:ph type="body" idx="1"/>
          </p:nvPr>
        </p:nvSpPr>
        <p:spPr>
          <a:xfrm>
            <a:off x="457200" y="1600204"/>
            <a:ext cx="8229600" cy="4525963"/>
          </a:xfrm>
          <a:prstGeom prst="rect">
            <a:avLst/>
          </a:prstGeom>
        </p:spPr>
        <p:txBody>
          <a:bodyPr vert="horz" lIns="91404" tIns="45702" rIns="91404" bIns="457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Date Placeholder 3"/>
          <p:cNvSpPr>
            <a:spLocks noGrp="1"/>
          </p:cNvSpPr>
          <p:nvPr>
            <p:ph type="dt" sz="half" idx="2"/>
          </p:nvPr>
        </p:nvSpPr>
        <p:spPr>
          <a:xfrm>
            <a:off x="457200" y="6356350"/>
            <a:ext cx="2133600" cy="365125"/>
          </a:xfrm>
          <a:prstGeom prst="rect">
            <a:avLst/>
          </a:prstGeom>
        </p:spPr>
        <p:txBody>
          <a:bodyPr vert="horz" lIns="91404" tIns="45702" rIns="91404" bIns="45702" rtlCol="0" anchor="ctr"/>
          <a:lstStyle>
            <a:lvl1pPr algn="l">
              <a:defRPr sz="1200">
                <a:solidFill>
                  <a:schemeClr val="tx1">
                    <a:tint val="75000"/>
                  </a:schemeClr>
                </a:solidFill>
              </a:defRPr>
            </a:lvl1pPr>
          </a:lstStyle>
          <a:p>
            <a:pPr defTabSz="914036" fontAlgn="auto">
              <a:spcBef>
                <a:spcPts val="0"/>
              </a:spcBef>
              <a:spcAft>
                <a:spcPts val="0"/>
              </a:spcAft>
            </a:pPr>
            <a:endParaRPr lang="de-CH">
              <a:solidFill>
                <a:prstClr val="black">
                  <a:tint val="75000"/>
                </a:prstClr>
              </a:solidFill>
              <a:latin typeface="Frutiger 45 Light"/>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4" tIns="45702" rIns="91404" bIns="45702" rtlCol="0" anchor="ctr"/>
          <a:lstStyle>
            <a:lvl1pPr algn="ctr">
              <a:defRPr sz="1200">
                <a:solidFill>
                  <a:schemeClr val="tx1">
                    <a:tint val="75000"/>
                  </a:schemeClr>
                </a:solidFill>
              </a:defRPr>
            </a:lvl1pPr>
          </a:lstStyle>
          <a:p>
            <a:pPr defTabSz="914036" fontAlgn="auto">
              <a:spcBef>
                <a:spcPts val="0"/>
              </a:spcBef>
              <a:spcAft>
                <a:spcPts val="0"/>
              </a:spcAft>
            </a:pPr>
            <a:endParaRPr lang="de-CH">
              <a:solidFill>
                <a:prstClr val="black">
                  <a:tint val="75000"/>
                </a:prstClr>
              </a:solidFill>
              <a:latin typeface="Frutiger 45 Light"/>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4" tIns="45702" rIns="91404" bIns="45702" rtlCol="0" anchor="ctr"/>
          <a:lstStyle>
            <a:lvl1pPr algn="r">
              <a:defRPr sz="1200">
                <a:solidFill>
                  <a:schemeClr val="tx1">
                    <a:tint val="75000"/>
                  </a:schemeClr>
                </a:solidFill>
              </a:defRPr>
            </a:lvl1pPr>
          </a:lstStyle>
          <a:p>
            <a:pPr defTabSz="914036" fontAlgn="auto">
              <a:spcBef>
                <a:spcPts val="0"/>
              </a:spcBef>
              <a:spcAft>
                <a:spcPts val="0"/>
              </a:spcAft>
            </a:pPr>
            <a:fld id="{FDE4ADB7-2639-4041-A274-A52C9B6FEF3B}" type="slidenum">
              <a:rPr lang="de-CH" smtClean="0">
                <a:solidFill>
                  <a:prstClr val="black">
                    <a:tint val="75000"/>
                  </a:prstClr>
                </a:solidFill>
                <a:latin typeface="Frutiger 45 Light"/>
              </a:rPr>
              <a:pPr defTabSz="914036" fontAlgn="auto">
                <a:spcBef>
                  <a:spcPts val="0"/>
                </a:spcBef>
                <a:spcAft>
                  <a:spcPts val="0"/>
                </a:spcAft>
              </a:pPr>
              <a:t>‹#›</a:t>
            </a:fld>
            <a:endParaRPr lang="de-CH">
              <a:solidFill>
                <a:prstClr val="black">
                  <a:tint val="75000"/>
                </a:prstClr>
              </a:solidFill>
              <a:latin typeface="Frutiger 45 Light"/>
            </a:endParaRPr>
          </a:p>
        </p:txBody>
      </p:sp>
    </p:spTree>
    <p:extLst>
      <p:ext uri="{BB962C8B-B14F-4D97-AF65-F5344CB8AC3E}">
        <p14:creationId xmlns:p14="http://schemas.microsoft.com/office/powerpoint/2010/main" val="1583494721"/>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 id="2147484287" r:id="rId13"/>
    <p:sldLayoutId id="2147484288" r:id="rId14"/>
  </p:sldLayoutIdLst>
  <p:hf hdr="0" ftr="0" dt="0"/>
  <p:txStyles>
    <p:titleStyle>
      <a:lvl1pPr algn="ctr" defTabSz="914036" rtl="0" eaLnBrk="1" latinLnBrk="0" hangingPunct="1">
        <a:spcBef>
          <a:spcPct val="0"/>
        </a:spcBef>
        <a:buNone/>
        <a:defRPr sz="4400" kern="1200">
          <a:solidFill>
            <a:schemeClr val="tx1"/>
          </a:solidFill>
          <a:latin typeface="+mj-lt"/>
          <a:ea typeface="+mj-ea"/>
          <a:cs typeface="+mj-cs"/>
        </a:defRPr>
      </a:lvl1pPr>
    </p:titleStyle>
    <p:bodyStyle>
      <a:lvl1pPr marL="342764" indent="-342764" algn="l" defTabSz="9140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54" indent="-285634" algn="l" defTabSz="9140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44" indent="-228508" algn="l" defTabSz="9140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0" indent="-228508" algn="l" defTabSz="9140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76" indent="-228508" algn="l" defTabSz="9140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96" indent="-228508" algn="l" defTabSz="9140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612" indent="-228508" algn="l" defTabSz="9140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628" indent="-228508" algn="l" defTabSz="9140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644" indent="-228508" algn="l" defTabSz="9140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036" rtl="0" eaLnBrk="1" latinLnBrk="0" hangingPunct="1">
        <a:defRPr sz="1800" kern="1200">
          <a:solidFill>
            <a:schemeClr val="tx1"/>
          </a:solidFill>
          <a:latin typeface="+mn-lt"/>
          <a:ea typeface="+mn-ea"/>
          <a:cs typeface="+mn-cs"/>
        </a:defRPr>
      </a:lvl1pPr>
      <a:lvl2pPr marL="457016" algn="l" defTabSz="914036" rtl="0" eaLnBrk="1" latinLnBrk="0" hangingPunct="1">
        <a:defRPr sz="1800" kern="1200">
          <a:solidFill>
            <a:schemeClr val="tx1"/>
          </a:solidFill>
          <a:latin typeface="+mn-lt"/>
          <a:ea typeface="+mn-ea"/>
          <a:cs typeface="+mn-cs"/>
        </a:defRPr>
      </a:lvl2pPr>
      <a:lvl3pPr marL="914036" algn="l" defTabSz="914036" rtl="0" eaLnBrk="1" latinLnBrk="0" hangingPunct="1">
        <a:defRPr sz="1800" kern="1200">
          <a:solidFill>
            <a:schemeClr val="tx1"/>
          </a:solidFill>
          <a:latin typeface="+mn-lt"/>
          <a:ea typeface="+mn-ea"/>
          <a:cs typeface="+mn-cs"/>
        </a:defRPr>
      </a:lvl3pPr>
      <a:lvl4pPr marL="1371052" algn="l" defTabSz="914036" rtl="0" eaLnBrk="1" latinLnBrk="0" hangingPunct="1">
        <a:defRPr sz="1800" kern="1200">
          <a:solidFill>
            <a:schemeClr val="tx1"/>
          </a:solidFill>
          <a:latin typeface="+mn-lt"/>
          <a:ea typeface="+mn-ea"/>
          <a:cs typeface="+mn-cs"/>
        </a:defRPr>
      </a:lvl4pPr>
      <a:lvl5pPr marL="1828068" algn="l" defTabSz="914036" rtl="0" eaLnBrk="1" latinLnBrk="0" hangingPunct="1">
        <a:defRPr sz="1800" kern="1200">
          <a:solidFill>
            <a:schemeClr val="tx1"/>
          </a:solidFill>
          <a:latin typeface="+mn-lt"/>
          <a:ea typeface="+mn-ea"/>
          <a:cs typeface="+mn-cs"/>
        </a:defRPr>
      </a:lvl5pPr>
      <a:lvl6pPr marL="2285084" algn="l" defTabSz="914036" rtl="0" eaLnBrk="1" latinLnBrk="0" hangingPunct="1">
        <a:defRPr sz="1800" kern="1200">
          <a:solidFill>
            <a:schemeClr val="tx1"/>
          </a:solidFill>
          <a:latin typeface="+mn-lt"/>
          <a:ea typeface="+mn-ea"/>
          <a:cs typeface="+mn-cs"/>
        </a:defRPr>
      </a:lvl6pPr>
      <a:lvl7pPr marL="2742104" algn="l" defTabSz="914036" rtl="0" eaLnBrk="1" latinLnBrk="0" hangingPunct="1">
        <a:defRPr sz="1800" kern="1200">
          <a:solidFill>
            <a:schemeClr val="tx1"/>
          </a:solidFill>
          <a:latin typeface="+mn-lt"/>
          <a:ea typeface="+mn-ea"/>
          <a:cs typeface="+mn-cs"/>
        </a:defRPr>
      </a:lvl7pPr>
      <a:lvl8pPr marL="3199120" algn="l" defTabSz="914036" rtl="0" eaLnBrk="1" latinLnBrk="0" hangingPunct="1">
        <a:defRPr sz="1800" kern="1200">
          <a:solidFill>
            <a:schemeClr val="tx1"/>
          </a:solidFill>
          <a:latin typeface="+mn-lt"/>
          <a:ea typeface="+mn-ea"/>
          <a:cs typeface="+mn-cs"/>
        </a:defRPr>
      </a:lvl8pPr>
      <a:lvl9pPr marL="3656136" algn="l" defTabSz="914036"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22" name="Title Placeholder 21"/>
          <p:cNvSpPr>
            <a:spLocks noGrp="1"/>
          </p:cNvSpPr>
          <p:nvPr>
            <p:ph type="title"/>
          </p:nvPr>
        </p:nvSpPr>
        <p:spPr bwMode="auto">
          <a:xfrm>
            <a:off x="609600" y="762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p>
        </p:txBody>
      </p:sp>
      <p:sp>
        <p:nvSpPr>
          <p:cNvPr id="5123"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sz="1400">
                <a:solidFill>
                  <a:srgbClr val="696464"/>
                </a:solidFill>
                <a:ea typeface="ＭＳ Ｐゴシック" pitchFamily="34" charset="-128"/>
              </a:defRPr>
            </a:lvl1pPr>
          </a:lstStyle>
          <a:p>
            <a:pPr>
              <a:defRPr/>
            </a:pPr>
            <a:fld id="{05C509B2-558E-4663-81EF-0B6A88DA356B}" type="datetime1">
              <a:rPr lang="en-US" altLang="fr-FR">
                <a:latin typeface="Arial" pitchFamily="34" charset="0"/>
              </a:rPr>
              <a:pPr>
                <a:defRPr/>
              </a:pPr>
              <a:t>8/29/2017</a:t>
            </a:fld>
            <a:endParaRPr lang="en-US" altLang="fr-FR">
              <a:latin typeface="Arial" pitchFamily="34" charset="0"/>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696464"/>
                </a:solidFill>
                <a:latin typeface="Arial" pitchFamily="34" charset="0"/>
                <a:ea typeface="ＭＳ Ｐゴシック" charset="-128"/>
                <a:cs typeface="+mn-cs"/>
              </a:defRPr>
            </a:lvl1pPr>
          </a:lstStyle>
          <a:p>
            <a:pPr>
              <a:defRPr/>
            </a:pPr>
            <a:endParaRPr lang="en-US"/>
          </a:p>
        </p:txBody>
      </p:sp>
      <p:sp>
        <p:nvSpPr>
          <p:cNvPr id="7" name="Rectangle 6"/>
          <p:cNvSpPr/>
          <p:nvPr/>
        </p:nvSpPr>
        <p:spPr bwMode="white">
          <a:xfrm>
            <a:off x="0" y="1066800"/>
            <a:ext cx="9144000" cy="3206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8" name="Rectangle 7"/>
          <p:cNvSpPr/>
          <p:nvPr/>
        </p:nvSpPr>
        <p:spPr>
          <a:xfrm>
            <a:off x="0" y="1112838"/>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9" name="Rectangle 8"/>
          <p:cNvSpPr/>
          <p:nvPr/>
        </p:nvSpPr>
        <p:spPr>
          <a:xfrm>
            <a:off x="590550" y="1112838"/>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Arial" pitchFamily="34" charset="0"/>
              <a:ea typeface="ＭＳ Ｐゴシック" charset="-128"/>
            </a:endParaRPr>
          </a:p>
        </p:txBody>
      </p:sp>
      <p:sp>
        <p:nvSpPr>
          <p:cNvPr id="23" name="Slide Number Placeholder 22"/>
          <p:cNvSpPr>
            <a:spLocks noGrp="1"/>
          </p:cNvSpPr>
          <p:nvPr>
            <p:ph type="sldNum" sz="quarter" idx="4"/>
          </p:nvPr>
        </p:nvSpPr>
        <p:spPr>
          <a:xfrm>
            <a:off x="0" y="1127125"/>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ea typeface="ＭＳ Ｐゴシック" pitchFamily="34" charset="-128"/>
              </a:defRPr>
            </a:lvl1pPr>
          </a:lstStyle>
          <a:p>
            <a:pPr>
              <a:defRPr/>
            </a:pPr>
            <a:fld id="{BFC9A141-1AD6-4187-926D-602576B32FA4}" type="slidenum">
              <a:rPr lang="en-US" altLang="fr-FR">
                <a:latin typeface="Arial" pitchFamily="34" charset="0"/>
              </a:rPr>
              <a:pPr>
                <a:defRPr/>
              </a:pPr>
              <a:t>‹#›</a:t>
            </a:fld>
            <a:endParaRPr lang="en-US" altLang="fr-FR">
              <a:latin typeface="Arial" pitchFamily="34" charset="0"/>
            </a:endParaRPr>
          </a:p>
        </p:txBody>
      </p:sp>
      <p:pic>
        <p:nvPicPr>
          <p:cNvPr id="5130" name="Picture 10"/>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7239000" y="62484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410318"/>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Arial"/>
          <a:ea typeface="MS PGothic" pitchFamily="34" charset="-128"/>
          <a:cs typeface="ＭＳ Ｐゴシック" charset="-128"/>
        </a:defRPr>
      </a:lvl1pPr>
      <a:lvl2pPr algn="l"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l"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l"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l"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l" rtl="0" fontAlgn="base">
        <a:spcBef>
          <a:spcPct val="0"/>
        </a:spcBef>
        <a:spcAft>
          <a:spcPct val="0"/>
        </a:spcAft>
        <a:defRPr sz="4400">
          <a:solidFill>
            <a:schemeClr val="tx2"/>
          </a:solidFill>
          <a:latin typeface="Tw Cen MT" charset="0"/>
          <a:ea typeface="ＭＳ Ｐゴシック" charset="-128"/>
          <a:cs typeface="ＭＳ Ｐゴシック" charset="-128"/>
        </a:defRPr>
      </a:lvl6pPr>
      <a:lvl7pPr marL="914400" algn="l" rtl="0" fontAlgn="base">
        <a:spcBef>
          <a:spcPct val="0"/>
        </a:spcBef>
        <a:spcAft>
          <a:spcPct val="0"/>
        </a:spcAft>
        <a:defRPr sz="4400">
          <a:solidFill>
            <a:schemeClr val="tx2"/>
          </a:solidFill>
          <a:latin typeface="Tw Cen MT" charset="0"/>
          <a:ea typeface="ＭＳ Ｐゴシック" charset="-128"/>
          <a:cs typeface="ＭＳ Ｐゴシック" charset="-128"/>
        </a:defRPr>
      </a:lvl7pPr>
      <a:lvl8pPr marL="1371600" algn="l" rtl="0" fontAlgn="base">
        <a:spcBef>
          <a:spcPct val="0"/>
        </a:spcBef>
        <a:spcAft>
          <a:spcPct val="0"/>
        </a:spcAft>
        <a:defRPr sz="4400">
          <a:solidFill>
            <a:schemeClr val="tx2"/>
          </a:solidFill>
          <a:latin typeface="Tw Cen MT" charset="0"/>
          <a:ea typeface="ＭＳ Ｐゴシック" charset="-128"/>
          <a:cs typeface="ＭＳ Ｐゴシック" charset="-128"/>
        </a:defRPr>
      </a:lvl8pPr>
      <a:lvl9pPr marL="1828800" algn="l" rtl="0" fontAlgn="base">
        <a:spcBef>
          <a:spcPct val="0"/>
        </a:spcBef>
        <a:spcAft>
          <a:spcPct val="0"/>
        </a:spcAft>
        <a:defRPr sz="4400">
          <a:solidFill>
            <a:schemeClr val="tx2"/>
          </a:solidFill>
          <a:latin typeface="Tw Cen MT" charset="0"/>
          <a:ea typeface="ＭＳ Ｐゴシック" charset="-128"/>
          <a:cs typeface="ＭＳ Ｐゴシック" charset="-128"/>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a:ea typeface="MS PGothic" pitchFamily="34" charset="-128"/>
          <a:cs typeface="ＭＳ Ｐゴシック" charset="-128"/>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a:ea typeface="MS PGothic" pitchFamily="34" charset="-128"/>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a:ea typeface="MS PGothic" pitchFamily="34" charset="-128"/>
          <a:cs typeface="+mn-cs"/>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latin typeface="Arial"/>
          <a:ea typeface="MS PGothic" pitchFamily="34" charset="-128"/>
          <a:cs typeface="+mn-cs"/>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latin typeface="Arial"/>
          <a:ea typeface="MS PGothic"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1027" name="Rectangle 3"/>
          <p:cNvSpPr>
            <a:spLocks noGrp="1" noChangeArrowheads="1"/>
          </p:cNvSpPr>
          <p:nvPr>
            <p:ph type="body" idx="1"/>
          </p:nvPr>
        </p:nvSpPr>
        <p:spPr bwMode="auto">
          <a:xfrm>
            <a:off x="719138" y="1666875"/>
            <a:ext cx="80613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de-DE" smtClean="0"/>
              <a:t>Click to edit Master text styles</a:t>
            </a:r>
          </a:p>
          <a:p>
            <a:pPr lvl="1"/>
            <a:r>
              <a:rPr lang="de-CH" altLang="de-DE" smtClean="0"/>
              <a:t>Second level</a:t>
            </a:r>
          </a:p>
          <a:p>
            <a:pPr lvl="2"/>
            <a:r>
              <a:rPr lang="de-CH" altLang="de-DE" smtClean="0"/>
              <a:t>Third level</a:t>
            </a:r>
          </a:p>
          <a:p>
            <a:pPr lvl="3"/>
            <a:r>
              <a:rPr lang="de-CH" altLang="de-DE" smtClean="0"/>
              <a:t>Fourth level</a:t>
            </a:r>
          </a:p>
          <a:p>
            <a:pPr lvl="4"/>
            <a:r>
              <a:rPr lang="de-CH" altLang="de-DE" smtClean="0"/>
              <a:t>Fifth level</a:t>
            </a:r>
          </a:p>
        </p:txBody>
      </p:sp>
      <p:sp>
        <p:nvSpPr>
          <p:cNvPr id="1028" name="Rectangle 4"/>
          <p:cNvSpPr>
            <a:spLocks noGrp="1" noChangeArrowheads="1"/>
          </p:cNvSpPr>
          <p:nvPr>
            <p:ph type="title"/>
          </p:nvPr>
        </p:nvSpPr>
        <p:spPr bwMode="auto">
          <a:xfrm>
            <a:off x="719138" y="1090613"/>
            <a:ext cx="80660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p>
            <a:pPr lvl="0"/>
            <a:r>
              <a:rPr lang="de-CH" altLang="de-DE" smtClean="0"/>
              <a:t>Click to edit Master title style</a:t>
            </a:r>
          </a:p>
        </p:txBody>
      </p:sp>
      <p:sp>
        <p:nvSpPr>
          <p:cNvPr id="206853" name="Rectangle 5"/>
          <p:cNvSpPr>
            <a:spLocks noGrp="1" noChangeArrowheads="1"/>
          </p:cNvSpPr>
          <p:nvPr>
            <p:ph type="dt" sz="half" idx="2"/>
          </p:nvPr>
        </p:nvSpPr>
        <p:spPr bwMode="auto">
          <a:xfrm>
            <a:off x="719138" y="6546850"/>
            <a:ext cx="15128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1000">
                <a:latin typeface="Arial" pitchFamily="34" charset="0"/>
              </a:defRPr>
            </a:lvl1pPr>
          </a:lstStyle>
          <a:p>
            <a:pPr>
              <a:defRPr/>
            </a:pPr>
            <a:fld id="{5512BFB6-BCC6-4BBE-9380-A5E14A660501}" type="datetime4">
              <a:rPr lang="de-CH">
                <a:solidFill>
                  <a:srgbClr val="000000"/>
                </a:solidFill>
              </a:rPr>
              <a:pPr>
                <a:defRPr/>
              </a:pPr>
              <a:t>29. August 2017</a:t>
            </a:fld>
            <a:endParaRPr lang="en-US">
              <a:solidFill>
                <a:srgbClr val="000000"/>
              </a:solidFill>
            </a:endParaRPr>
          </a:p>
        </p:txBody>
      </p:sp>
      <p:sp>
        <p:nvSpPr>
          <p:cNvPr id="206854" name="Rectangle 6"/>
          <p:cNvSpPr>
            <a:spLocks noGrp="1" noChangeArrowheads="1"/>
          </p:cNvSpPr>
          <p:nvPr>
            <p:ph type="sldNum" sz="quarter" idx="4"/>
          </p:nvPr>
        </p:nvSpPr>
        <p:spPr bwMode="auto">
          <a:xfrm>
            <a:off x="7273925" y="6545263"/>
            <a:ext cx="151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latin typeface="Arial" pitchFamily="34" charset="0"/>
              </a:defRPr>
            </a:lvl1pPr>
          </a:lstStyle>
          <a:p>
            <a:pPr>
              <a:defRPr/>
            </a:pPr>
            <a:fld id="{48C72BED-98D7-4964-8621-D33A793F7106}" type="slidenum">
              <a:rPr lang="en-US">
                <a:solidFill>
                  <a:srgbClr val="000000"/>
                </a:solidFill>
              </a:rPr>
              <a:pPr>
                <a:defRPr/>
              </a:pPr>
              <a:t>‹#›</a:t>
            </a:fld>
            <a:endParaRPr lang="en-US">
              <a:solidFill>
                <a:srgbClr val="000000"/>
              </a:solidFill>
            </a:endParaRPr>
          </a:p>
        </p:txBody>
      </p:sp>
      <p:sp>
        <p:nvSpPr>
          <p:cNvPr id="1031" name="Rectangle 7"/>
          <p:cNvSpPr>
            <a:spLocks noChangeArrowheads="1"/>
          </p:cNvSpPr>
          <p:nvPr/>
        </p:nvSpPr>
        <p:spPr bwMode="auto">
          <a:xfrm>
            <a:off x="0" y="0"/>
            <a:ext cx="9144000" cy="719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pic>
        <p:nvPicPr>
          <p:cNvPr id="1032" name="Picture 8" descr="thp_logo_power2ohne"/>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112000" y="107950"/>
            <a:ext cx="16732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246793"/>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 id="2147484330" r:id="rId15"/>
  </p:sldLayoutIdLst>
  <p:hf hdr="0" ft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p:titleStyle>
    <p:bodyStyle>
      <a:lvl1pPr marL="342900" indent="-342900" algn="l" defTabSz="381000" rtl="0" eaLnBrk="0" fontAlgn="base" hangingPunct="0">
        <a:spcBef>
          <a:spcPct val="0"/>
        </a:spcBef>
        <a:spcAft>
          <a:spcPct val="40000"/>
        </a:spcAft>
        <a:buFont typeface="Arial" charset="0"/>
        <a:defRPr sz="2000">
          <a:solidFill>
            <a:schemeClr val="tx1"/>
          </a:solidFill>
          <a:latin typeface="+mn-lt"/>
          <a:ea typeface="+mn-ea"/>
          <a:cs typeface="+mn-cs"/>
        </a:defRPr>
      </a:lvl1pPr>
      <a:lvl2pPr marL="381000" indent="-381000" algn="l" defTabSz="381000" rtl="0" eaLnBrk="0" fontAlgn="base" hangingPunct="0">
        <a:spcBef>
          <a:spcPct val="0"/>
        </a:spcBef>
        <a:spcAft>
          <a:spcPct val="40000"/>
        </a:spcAft>
        <a:buSzPct val="90000"/>
        <a:buFont typeface="Arial" charset="0"/>
        <a:buAutoNum type="arabicPeriod"/>
        <a:defRPr sz="2000">
          <a:solidFill>
            <a:schemeClr val="tx1"/>
          </a:solidFill>
          <a:latin typeface="+mn-lt"/>
        </a:defRPr>
      </a:lvl2pPr>
      <a:lvl3pPr marL="381000" indent="533400" algn="l" defTabSz="381000" rtl="0" eaLnBrk="0" fontAlgn="base" hangingPunct="0">
        <a:spcBef>
          <a:spcPct val="0"/>
        </a:spcBef>
        <a:spcAft>
          <a:spcPct val="40000"/>
        </a:spcAft>
        <a:defRPr sz="1600">
          <a:solidFill>
            <a:schemeClr val="tx1"/>
          </a:solidFill>
          <a:latin typeface="+mn-lt"/>
        </a:defRPr>
      </a:lvl3pPr>
      <a:lvl4pPr marL="762000" indent="-381000" algn="l" defTabSz="381000" rtl="0" eaLnBrk="0" fontAlgn="base" hangingPunct="0">
        <a:spcBef>
          <a:spcPct val="0"/>
        </a:spcBef>
        <a:spcAft>
          <a:spcPct val="40000"/>
        </a:spcAft>
        <a:buSzPct val="90000"/>
        <a:buFont typeface="Arial" charset="0"/>
        <a:buAutoNum type="arabicPeriod"/>
        <a:defRPr sz="1600">
          <a:solidFill>
            <a:schemeClr val="tx1"/>
          </a:solidFill>
          <a:latin typeface="+mn-lt"/>
        </a:defRPr>
      </a:lvl4pPr>
      <a:lvl5pPr marL="762000" indent="1066800" algn="l" defTabSz="381000" rtl="0" eaLnBrk="0" fontAlgn="base" hangingPunct="0">
        <a:spcBef>
          <a:spcPct val="0"/>
        </a:spcBef>
        <a:spcAft>
          <a:spcPct val="40000"/>
        </a:spcAft>
        <a:defRPr sz="1200">
          <a:solidFill>
            <a:schemeClr val="tx1"/>
          </a:solidFill>
          <a:latin typeface="+mn-lt"/>
        </a:defRPr>
      </a:lvl5pPr>
      <a:lvl6pPr marL="1219200" algn="l" defTabSz="381000" rtl="0" fontAlgn="base">
        <a:spcBef>
          <a:spcPct val="0"/>
        </a:spcBef>
        <a:spcAft>
          <a:spcPct val="40000"/>
        </a:spcAft>
        <a:defRPr sz="1200">
          <a:solidFill>
            <a:schemeClr val="tx1"/>
          </a:solidFill>
          <a:latin typeface="+mn-lt"/>
        </a:defRPr>
      </a:lvl6pPr>
      <a:lvl7pPr marL="1676400" algn="l" defTabSz="381000" rtl="0" fontAlgn="base">
        <a:spcBef>
          <a:spcPct val="0"/>
        </a:spcBef>
        <a:spcAft>
          <a:spcPct val="40000"/>
        </a:spcAft>
        <a:defRPr sz="1200">
          <a:solidFill>
            <a:schemeClr val="tx1"/>
          </a:solidFill>
          <a:latin typeface="+mn-lt"/>
        </a:defRPr>
      </a:lvl7pPr>
      <a:lvl8pPr marL="2133600" algn="l" defTabSz="381000" rtl="0" fontAlgn="base">
        <a:spcBef>
          <a:spcPct val="0"/>
        </a:spcBef>
        <a:spcAft>
          <a:spcPct val="40000"/>
        </a:spcAft>
        <a:defRPr sz="1200">
          <a:solidFill>
            <a:schemeClr val="tx1"/>
          </a:solidFill>
          <a:latin typeface="+mn-lt"/>
        </a:defRPr>
      </a:lvl8pPr>
      <a:lvl9pPr marL="2590800" algn="l" defTabSz="381000" rtl="0" fontAlgn="base">
        <a:spcBef>
          <a:spcPct val="0"/>
        </a:spcBef>
        <a:spcAft>
          <a:spcPct val="4000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de-CH">
              <a:solidFill>
                <a:srgbClr val="000000"/>
              </a:solidFill>
            </a:endParaRPr>
          </a:p>
        </p:txBody>
      </p:sp>
      <p:sp>
        <p:nvSpPr>
          <p:cNvPr id="206851" name="Rectangle 3"/>
          <p:cNvSpPr>
            <a:spLocks noGrp="1" noChangeArrowheads="1"/>
          </p:cNvSpPr>
          <p:nvPr>
            <p:ph type="body" idx="1"/>
          </p:nvPr>
        </p:nvSpPr>
        <p:spPr bwMode="auto">
          <a:xfrm>
            <a:off x="719138" y="1666875"/>
            <a:ext cx="80613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de-DE" smtClean="0"/>
              <a:t>Click to edit Master text styles</a:t>
            </a:r>
          </a:p>
          <a:p>
            <a:pPr lvl="1"/>
            <a:r>
              <a:rPr lang="de-CH" altLang="de-DE" smtClean="0"/>
              <a:t>Second level</a:t>
            </a:r>
          </a:p>
          <a:p>
            <a:pPr lvl="2"/>
            <a:r>
              <a:rPr lang="de-CH" altLang="de-DE" smtClean="0"/>
              <a:t>Third level</a:t>
            </a:r>
          </a:p>
          <a:p>
            <a:pPr lvl="3"/>
            <a:r>
              <a:rPr lang="de-CH" altLang="de-DE" smtClean="0"/>
              <a:t>Fourth level</a:t>
            </a:r>
          </a:p>
          <a:p>
            <a:pPr lvl="4"/>
            <a:r>
              <a:rPr lang="de-CH" altLang="de-DE" smtClean="0"/>
              <a:t>Fifth level</a:t>
            </a:r>
          </a:p>
        </p:txBody>
      </p:sp>
      <p:sp>
        <p:nvSpPr>
          <p:cNvPr id="206852" name="Rectangle 4"/>
          <p:cNvSpPr>
            <a:spLocks noGrp="1" noChangeArrowheads="1"/>
          </p:cNvSpPr>
          <p:nvPr>
            <p:ph type="title"/>
          </p:nvPr>
        </p:nvSpPr>
        <p:spPr bwMode="auto">
          <a:xfrm>
            <a:off x="719138" y="1090613"/>
            <a:ext cx="80660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p>
            <a:pPr lvl="0"/>
            <a:r>
              <a:rPr lang="de-CH" altLang="de-DE" smtClean="0"/>
              <a:t>Click to edit Master title style</a:t>
            </a:r>
          </a:p>
        </p:txBody>
      </p:sp>
      <p:sp>
        <p:nvSpPr>
          <p:cNvPr id="206853" name="Rectangle 5"/>
          <p:cNvSpPr>
            <a:spLocks noGrp="1" noChangeArrowheads="1"/>
          </p:cNvSpPr>
          <p:nvPr>
            <p:ph type="dt" sz="half" idx="2"/>
          </p:nvPr>
        </p:nvSpPr>
        <p:spPr bwMode="auto">
          <a:xfrm>
            <a:off x="719138" y="6546850"/>
            <a:ext cx="15128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1000"/>
            </a:lvl1pPr>
          </a:lstStyle>
          <a:p>
            <a:fld id="{4665515D-4BE1-48DD-80C7-868F49E63CA0}" type="datetime4">
              <a:rPr lang="de-CH" altLang="de-DE">
                <a:solidFill>
                  <a:srgbClr val="000000"/>
                </a:solidFill>
              </a:rPr>
              <a:pPr/>
              <a:t>29. August 2017</a:t>
            </a:fld>
            <a:endParaRPr lang="en-US" altLang="de-DE">
              <a:solidFill>
                <a:srgbClr val="000000"/>
              </a:solidFill>
            </a:endParaRPr>
          </a:p>
        </p:txBody>
      </p:sp>
      <p:sp>
        <p:nvSpPr>
          <p:cNvPr id="206854" name="Rectangle 6"/>
          <p:cNvSpPr>
            <a:spLocks noGrp="1" noChangeArrowheads="1"/>
          </p:cNvSpPr>
          <p:nvPr>
            <p:ph type="sldNum" sz="quarter" idx="4"/>
          </p:nvPr>
        </p:nvSpPr>
        <p:spPr bwMode="auto">
          <a:xfrm>
            <a:off x="7273925" y="6545263"/>
            <a:ext cx="151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lvl1pPr>
          </a:lstStyle>
          <a:p>
            <a:fld id="{0855DA24-508E-4F08-903B-A0FE021540CC}" type="slidenum">
              <a:rPr lang="en-US" altLang="de-DE">
                <a:solidFill>
                  <a:srgbClr val="000000"/>
                </a:solidFill>
              </a:rPr>
              <a:pPr/>
              <a:t>‹#›</a:t>
            </a:fld>
            <a:endParaRPr lang="en-US" altLang="de-DE">
              <a:solidFill>
                <a:srgbClr val="000000"/>
              </a:solidFill>
            </a:endParaRPr>
          </a:p>
        </p:txBody>
      </p:sp>
      <p:sp>
        <p:nvSpPr>
          <p:cNvPr id="206855" name="Rectangle 7"/>
          <p:cNvSpPr>
            <a:spLocks noChangeArrowheads="1"/>
          </p:cNvSpPr>
          <p:nvPr/>
        </p:nvSpPr>
        <p:spPr bwMode="auto">
          <a:xfrm>
            <a:off x="0" y="0"/>
            <a:ext cx="9144000" cy="719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de-CH">
              <a:solidFill>
                <a:srgbClr val="000000"/>
              </a:solidFill>
            </a:endParaRPr>
          </a:p>
        </p:txBody>
      </p:sp>
      <p:pic>
        <p:nvPicPr>
          <p:cNvPr id="206856" name="Picture 8" descr="thp_logo_power2ohne"/>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112000" y="107950"/>
            <a:ext cx="16732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983357"/>
      </p:ext>
    </p:extLst>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 id="2147484343" r:id="rId12"/>
    <p:sldLayoutId id="2147484344" r:id="rId13"/>
  </p:sldLayoutIdLst>
  <p:hf hdr="0" ftr="0"/>
  <p:txStyles>
    <p:titleStyle>
      <a:lvl1pPr algn="l"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b="1">
          <a:solidFill>
            <a:schemeClr val="tx1"/>
          </a:solidFill>
          <a:latin typeface="Verdana" pitchFamily="34" charset="0"/>
        </a:defRPr>
      </a:lvl2pPr>
      <a:lvl3pPr algn="l" rtl="0" fontAlgn="base">
        <a:spcBef>
          <a:spcPct val="0"/>
        </a:spcBef>
        <a:spcAft>
          <a:spcPct val="0"/>
        </a:spcAft>
        <a:defRPr sz="2400" b="1">
          <a:solidFill>
            <a:schemeClr val="tx1"/>
          </a:solidFill>
          <a:latin typeface="Verdana" pitchFamily="34" charset="0"/>
        </a:defRPr>
      </a:lvl3pPr>
      <a:lvl4pPr algn="l" rtl="0" fontAlgn="base">
        <a:spcBef>
          <a:spcPct val="0"/>
        </a:spcBef>
        <a:spcAft>
          <a:spcPct val="0"/>
        </a:spcAft>
        <a:defRPr sz="2400" b="1">
          <a:solidFill>
            <a:schemeClr val="tx1"/>
          </a:solidFill>
          <a:latin typeface="Verdana" pitchFamily="34" charset="0"/>
        </a:defRPr>
      </a:lvl4pPr>
      <a:lvl5pPr algn="l" rtl="0" fontAlgn="base">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p:titleStyle>
    <p:bodyStyle>
      <a:lvl1pPr algn="l" defTabSz="381000" rtl="0" fontAlgn="base">
        <a:spcBef>
          <a:spcPct val="0"/>
        </a:spcBef>
        <a:spcAft>
          <a:spcPct val="40000"/>
        </a:spcAft>
        <a:buFont typeface="Arial" charset="0"/>
        <a:defRPr sz="2000">
          <a:solidFill>
            <a:schemeClr val="tx1"/>
          </a:solidFill>
          <a:latin typeface="+mn-lt"/>
          <a:ea typeface="+mn-ea"/>
          <a:cs typeface="+mn-cs"/>
        </a:defRPr>
      </a:lvl1pPr>
      <a:lvl2pPr marL="381000" indent="-381000" algn="l" defTabSz="381000" rtl="0" fontAlgn="base">
        <a:spcBef>
          <a:spcPct val="0"/>
        </a:spcBef>
        <a:spcAft>
          <a:spcPct val="40000"/>
        </a:spcAft>
        <a:buSzPct val="90000"/>
        <a:buFont typeface="Arial" charset="0"/>
        <a:buAutoNum type="arabicPeriod"/>
        <a:defRPr sz="2000">
          <a:solidFill>
            <a:schemeClr val="tx1"/>
          </a:solidFill>
          <a:latin typeface="+mn-lt"/>
        </a:defRPr>
      </a:lvl2pPr>
      <a:lvl3pPr marL="381000" algn="l" defTabSz="381000" rtl="0" fontAlgn="base">
        <a:spcBef>
          <a:spcPct val="0"/>
        </a:spcBef>
        <a:spcAft>
          <a:spcPct val="40000"/>
        </a:spcAft>
        <a:defRPr sz="1600">
          <a:solidFill>
            <a:schemeClr val="tx1"/>
          </a:solidFill>
          <a:latin typeface="+mn-lt"/>
        </a:defRPr>
      </a:lvl3pPr>
      <a:lvl4pPr marL="762000" indent="-381000" algn="l" defTabSz="381000" rtl="0" fontAlgn="base">
        <a:spcBef>
          <a:spcPct val="0"/>
        </a:spcBef>
        <a:spcAft>
          <a:spcPct val="40000"/>
        </a:spcAft>
        <a:buSzPct val="90000"/>
        <a:buFont typeface="Arial" charset="0"/>
        <a:buAutoNum type="arabicPeriod"/>
        <a:defRPr sz="1600">
          <a:solidFill>
            <a:schemeClr val="tx1"/>
          </a:solidFill>
          <a:latin typeface="+mn-lt"/>
        </a:defRPr>
      </a:lvl4pPr>
      <a:lvl5pPr marL="762000" algn="l" defTabSz="381000" rtl="0" fontAlgn="base">
        <a:spcBef>
          <a:spcPct val="0"/>
        </a:spcBef>
        <a:spcAft>
          <a:spcPct val="40000"/>
        </a:spcAft>
        <a:defRPr sz="1200">
          <a:solidFill>
            <a:schemeClr val="tx1"/>
          </a:solidFill>
          <a:latin typeface="+mn-lt"/>
        </a:defRPr>
      </a:lvl5pPr>
      <a:lvl6pPr marL="1219200" algn="l" defTabSz="381000" rtl="0" fontAlgn="base">
        <a:spcBef>
          <a:spcPct val="0"/>
        </a:spcBef>
        <a:spcAft>
          <a:spcPct val="40000"/>
        </a:spcAft>
        <a:defRPr sz="1200">
          <a:solidFill>
            <a:schemeClr val="tx1"/>
          </a:solidFill>
          <a:latin typeface="+mn-lt"/>
        </a:defRPr>
      </a:lvl6pPr>
      <a:lvl7pPr marL="1676400" algn="l" defTabSz="381000" rtl="0" fontAlgn="base">
        <a:spcBef>
          <a:spcPct val="0"/>
        </a:spcBef>
        <a:spcAft>
          <a:spcPct val="40000"/>
        </a:spcAft>
        <a:defRPr sz="1200">
          <a:solidFill>
            <a:schemeClr val="tx1"/>
          </a:solidFill>
          <a:latin typeface="+mn-lt"/>
        </a:defRPr>
      </a:lvl7pPr>
      <a:lvl8pPr marL="2133600" algn="l" defTabSz="381000" rtl="0" fontAlgn="base">
        <a:spcBef>
          <a:spcPct val="0"/>
        </a:spcBef>
        <a:spcAft>
          <a:spcPct val="40000"/>
        </a:spcAft>
        <a:defRPr sz="1200">
          <a:solidFill>
            <a:schemeClr val="tx1"/>
          </a:solidFill>
          <a:latin typeface="+mn-lt"/>
        </a:defRPr>
      </a:lvl8pPr>
      <a:lvl9pPr marL="2590800" algn="l" defTabSz="381000" rtl="0" fontAlgn="base">
        <a:spcBef>
          <a:spcPct val="0"/>
        </a:spcBef>
        <a:spcAft>
          <a:spcPct val="40000"/>
        </a:spcAft>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1027" name="Rectangle 3"/>
          <p:cNvSpPr>
            <a:spLocks noGrp="1" noChangeArrowheads="1"/>
          </p:cNvSpPr>
          <p:nvPr>
            <p:ph type="body" idx="1"/>
          </p:nvPr>
        </p:nvSpPr>
        <p:spPr bwMode="auto">
          <a:xfrm>
            <a:off x="719138" y="1666875"/>
            <a:ext cx="80613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de-DE" smtClean="0"/>
              <a:t>Click to edit Master text styles</a:t>
            </a:r>
          </a:p>
          <a:p>
            <a:pPr lvl="1"/>
            <a:r>
              <a:rPr lang="de-CH" altLang="de-DE" smtClean="0"/>
              <a:t>Second level</a:t>
            </a:r>
          </a:p>
          <a:p>
            <a:pPr lvl="2"/>
            <a:r>
              <a:rPr lang="de-CH" altLang="de-DE" smtClean="0"/>
              <a:t>Third level</a:t>
            </a:r>
          </a:p>
          <a:p>
            <a:pPr lvl="3"/>
            <a:r>
              <a:rPr lang="de-CH" altLang="de-DE" smtClean="0"/>
              <a:t>Fourth level</a:t>
            </a:r>
          </a:p>
          <a:p>
            <a:pPr lvl="4"/>
            <a:r>
              <a:rPr lang="de-CH" altLang="de-DE" smtClean="0"/>
              <a:t>Fifth level</a:t>
            </a:r>
          </a:p>
        </p:txBody>
      </p:sp>
      <p:sp>
        <p:nvSpPr>
          <p:cNvPr id="1028" name="Rectangle 4"/>
          <p:cNvSpPr>
            <a:spLocks noGrp="1" noChangeArrowheads="1"/>
          </p:cNvSpPr>
          <p:nvPr>
            <p:ph type="title"/>
          </p:nvPr>
        </p:nvSpPr>
        <p:spPr bwMode="auto">
          <a:xfrm>
            <a:off x="719138" y="1090613"/>
            <a:ext cx="80660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p>
            <a:pPr lvl="0"/>
            <a:r>
              <a:rPr lang="de-CH" altLang="de-DE" smtClean="0"/>
              <a:t>Click to edit Master title style</a:t>
            </a:r>
          </a:p>
        </p:txBody>
      </p:sp>
      <p:sp>
        <p:nvSpPr>
          <p:cNvPr id="206853" name="Rectangle 5"/>
          <p:cNvSpPr>
            <a:spLocks noGrp="1" noChangeArrowheads="1"/>
          </p:cNvSpPr>
          <p:nvPr>
            <p:ph type="dt" sz="half" idx="2"/>
          </p:nvPr>
        </p:nvSpPr>
        <p:spPr bwMode="auto">
          <a:xfrm>
            <a:off x="719138" y="6546850"/>
            <a:ext cx="15128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1000">
                <a:latin typeface="Arial" pitchFamily="34" charset="0"/>
              </a:defRPr>
            </a:lvl1pPr>
          </a:lstStyle>
          <a:p>
            <a:pPr>
              <a:defRPr/>
            </a:pPr>
            <a:fld id="{5512BFB6-BCC6-4BBE-9380-A5E14A660501}" type="datetime4">
              <a:rPr lang="de-CH">
                <a:solidFill>
                  <a:srgbClr val="000000"/>
                </a:solidFill>
              </a:rPr>
              <a:pPr>
                <a:defRPr/>
              </a:pPr>
              <a:t>29. August 2017</a:t>
            </a:fld>
            <a:endParaRPr lang="en-US">
              <a:solidFill>
                <a:srgbClr val="000000"/>
              </a:solidFill>
            </a:endParaRPr>
          </a:p>
        </p:txBody>
      </p:sp>
      <p:sp>
        <p:nvSpPr>
          <p:cNvPr id="206854" name="Rectangle 6"/>
          <p:cNvSpPr>
            <a:spLocks noGrp="1" noChangeArrowheads="1"/>
          </p:cNvSpPr>
          <p:nvPr>
            <p:ph type="sldNum" sz="quarter" idx="4"/>
          </p:nvPr>
        </p:nvSpPr>
        <p:spPr bwMode="auto">
          <a:xfrm>
            <a:off x="7273925" y="6545263"/>
            <a:ext cx="151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latin typeface="Arial" pitchFamily="34" charset="0"/>
              </a:defRPr>
            </a:lvl1pPr>
          </a:lstStyle>
          <a:p>
            <a:pPr>
              <a:defRPr/>
            </a:pPr>
            <a:fld id="{48C72BED-98D7-4964-8621-D33A793F7106}" type="slidenum">
              <a:rPr lang="en-US">
                <a:solidFill>
                  <a:srgbClr val="000000"/>
                </a:solidFill>
              </a:rPr>
              <a:pPr>
                <a:defRPr/>
              </a:pPr>
              <a:t>‹#›</a:t>
            </a:fld>
            <a:endParaRPr lang="en-US">
              <a:solidFill>
                <a:srgbClr val="000000"/>
              </a:solidFill>
            </a:endParaRPr>
          </a:p>
        </p:txBody>
      </p:sp>
      <p:sp>
        <p:nvSpPr>
          <p:cNvPr id="1031" name="Rectangle 7"/>
          <p:cNvSpPr>
            <a:spLocks noChangeArrowheads="1"/>
          </p:cNvSpPr>
          <p:nvPr/>
        </p:nvSpPr>
        <p:spPr bwMode="auto">
          <a:xfrm>
            <a:off x="0" y="0"/>
            <a:ext cx="9144000" cy="719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pic>
        <p:nvPicPr>
          <p:cNvPr id="1032" name="Picture 8" descr="thp_logo_power2ohne"/>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112000" y="107950"/>
            <a:ext cx="16732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467701"/>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 id="2147484357" r:id="rId12"/>
    <p:sldLayoutId id="2147484358" r:id="rId13"/>
    <p:sldLayoutId id="2147484359" r:id="rId14"/>
    <p:sldLayoutId id="2147484360" r:id="rId15"/>
  </p:sldLayoutIdLst>
  <p:hf hdr="0" ft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p:titleStyle>
    <p:bodyStyle>
      <a:lvl1pPr marL="342900" indent="-342900" algn="l" defTabSz="381000" rtl="0" eaLnBrk="0" fontAlgn="base" hangingPunct="0">
        <a:spcBef>
          <a:spcPct val="0"/>
        </a:spcBef>
        <a:spcAft>
          <a:spcPct val="40000"/>
        </a:spcAft>
        <a:buFont typeface="Arial" charset="0"/>
        <a:defRPr sz="2000">
          <a:solidFill>
            <a:schemeClr val="tx1"/>
          </a:solidFill>
          <a:latin typeface="+mn-lt"/>
          <a:ea typeface="+mn-ea"/>
          <a:cs typeface="+mn-cs"/>
        </a:defRPr>
      </a:lvl1pPr>
      <a:lvl2pPr marL="381000" indent="-381000" algn="l" defTabSz="381000" rtl="0" eaLnBrk="0" fontAlgn="base" hangingPunct="0">
        <a:spcBef>
          <a:spcPct val="0"/>
        </a:spcBef>
        <a:spcAft>
          <a:spcPct val="40000"/>
        </a:spcAft>
        <a:buSzPct val="90000"/>
        <a:buFont typeface="Arial" charset="0"/>
        <a:buAutoNum type="arabicPeriod"/>
        <a:defRPr sz="2000">
          <a:solidFill>
            <a:schemeClr val="tx1"/>
          </a:solidFill>
          <a:latin typeface="+mn-lt"/>
        </a:defRPr>
      </a:lvl2pPr>
      <a:lvl3pPr marL="381000" indent="533400" algn="l" defTabSz="381000" rtl="0" eaLnBrk="0" fontAlgn="base" hangingPunct="0">
        <a:spcBef>
          <a:spcPct val="0"/>
        </a:spcBef>
        <a:spcAft>
          <a:spcPct val="40000"/>
        </a:spcAft>
        <a:defRPr sz="1600">
          <a:solidFill>
            <a:schemeClr val="tx1"/>
          </a:solidFill>
          <a:latin typeface="+mn-lt"/>
        </a:defRPr>
      </a:lvl3pPr>
      <a:lvl4pPr marL="762000" indent="-381000" algn="l" defTabSz="381000" rtl="0" eaLnBrk="0" fontAlgn="base" hangingPunct="0">
        <a:spcBef>
          <a:spcPct val="0"/>
        </a:spcBef>
        <a:spcAft>
          <a:spcPct val="40000"/>
        </a:spcAft>
        <a:buSzPct val="90000"/>
        <a:buFont typeface="Arial" charset="0"/>
        <a:buAutoNum type="arabicPeriod"/>
        <a:defRPr sz="1600">
          <a:solidFill>
            <a:schemeClr val="tx1"/>
          </a:solidFill>
          <a:latin typeface="+mn-lt"/>
        </a:defRPr>
      </a:lvl4pPr>
      <a:lvl5pPr marL="762000" indent="1066800" algn="l" defTabSz="381000" rtl="0" eaLnBrk="0" fontAlgn="base" hangingPunct="0">
        <a:spcBef>
          <a:spcPct val="0"/>
        </a:spcBef>
        <a:spcAft>
          <a:spcPct val="40000"/>
        </a:spcAft>
        <a:defRPr sz="1200">
          <a:solidFill>
            <a:schemeClr val="tx1"/>
          </a:solidFill>
          <a:latin typeface="+mn-lt"/>
        </a:defRPr>
      </a:lvl5pPr>
      <a:lvl6pPr marL="1219200" algn="l" defTabSz="381000" rtl="0" fontAlgn="base">
        <a:spcBef>
          <a:spcPct val="0"/>
        </a:spcBef>
        <a:spcAft>
          <a:spcPct val="40000"/>
        </a:spcAft>
        <a:defRPr sz="1200">
          <a:solidFill>
            <a:schemeClr val="tx1"/>
          </a:solidFill>
          <a:latin typeface="+mn-lt"/>
        </a:defRPr>
      </a:lvl6pPr>
      <a:lvl7pPr marL="1676400" algn="l" defTabSz="381000" rtl="0" fontAlgn="base">
        <a:spcBef>
          <a:spcPct val="0"/>
        </a:spcBef>
        <a:spcAft>
          <a:spcPct val="40000"/>
        </a:spcAft>
        <a:defRPr sz="1200">
          <a:solidFill>
            <a:schemeClr val="tx1"/>
          </a:solidFill>
          <a:latin typeface="+mn-lt"/>
        </a:defRPr>
      </a:lvl7pPr>
      <a:lvl8pPr marL="2133600" algn="l" defTabSz="381000" rtl="0" fontAlgn="base">
        <a:spcBef>
          <a:spcPct val="0"/>
        </a:spcBef>
        <a:spcAft>
          <a:spcPct val="40000"/>
        </a:spcAft>
        <a:defRPr sz="1200">
          <a:solidFill>
            <a:schemeClr val="tx1"/>
          </a:solidFill>
          <a:latin typeface="+mn-lt"/>
        </a:defRPr>
      </a:lvl8pPr>
      <a:lvl9pPr marL="2590800" algn="l" defTabSz="381000" rtl="0" fontAlgn="base">
        <a:spcBef>
          <a:spcPct val="0"/>
        </a:spcBef>
        <a:spcAft>
          <a:spcPct val="4000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281009" y="254000"/>
            <a:ext cx="7983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de-DE" smtClean="0"/>
              <a:t>Click to edit Master title style</a:t>
            </a:r>
          </a:p>
        </p:txBody>
      </p:sp>
      <p:sp>
        <p:nvSpPr>
          <p:cNvPr id="2051" name="Text Placeholder 2"/>
          <p:cNvSpPr>
            <a:spLocks noGrp="1"/>
          </p:cNvSpPr>
          <p:nvPr>
            <p:ph type="body" idx="1"/>
          </p:nvPr>
        </p:nvSpPr>
        <p:spPr bwMode="auto">
          <a:xfrm>
            <a:off x="700088" y="1571645"/>
            <a:ext cx="7983537"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p:txBody>
      </p:sp>
      <p:pic>
        <p:nvPicPr>
          <p:cNvPr id="2052" name="Picture 3" descr="WHO-EN-white-H"/>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029" y="6381770"/>
            <a:ext cx="146208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78750" y="6067445"/>
            <a:ext cx="1131888"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5" r:id="rId12"/>
  </p:sldLayoutIdLst>
  <p:transition>
    <p:fade/>
  </p:transition>
  <p:timing>
    <p:tnLst>
      <p:par>
        <p:cTn id="1" dur="indefinite" restart="never" nodeType="tmRoot"/>
      </p:par>
    </p:tnLst>
  </p:timing>
  <p:hf hdr="0" dt="0"/>
  <p:txStyles>
    <p:titleStyle>
      <a:lvl1pPr algn="ctr" defTabSz="912813" rtl="0" eaLnBrk="0" fontAlgn="base" hangingPunct="0">
        <a:lnSpc>
          <a:spcPct val="90000"/>
        </a:lnSpc>
        <a:spcBef>
          <a:spcPct val="0"/>
        </a:spcBef>
        <a:spcAft>
          <a:spcPct val="0"/>
        </a:spcAft>
        <a:defRPr sz="4000" b="1">
          <a:solidFill>
            <a:schemeClr val="bg1"/>
          </a:solidFill>
          <a:latin typeface="Calibri" pitchFamily="34" charset="0"/>
          <a:ea typeface="Calibri" pitchFamily="34" charset="0"/>
          <a:cs typeface="Calibri" pitchFamily="34" charset="0"/>
        </a:defRPr>
      </a:lvl1pPr>
      <a:lvl2pPr algn="ctr" defTabSz="912813" rtl="0" eaLnBrk="0" fontAlgn="base" hangingPunct="0">
        <a:lnSpc>
          <a:spcPct val="90000"/>
        </a:lnSpc>
        <a:spcBef>
          <a:spcPct val="0"/>
        </a:spcBef>
        <a:spcAft>
          <a:spcPct val="0"/>
        </a:spcAft>
        <a:defRPr sz="4000" b="1">
          <a:solidFill>
            <a:schemeClr val="bg1"/>
          </a:solidFill>
          <a:latin typeface="Calibri" pitchFamily="34" charset="0"/>
          <a:ea typeface="Calibri" pitchFamily="34" charset="0"/>
          <a:cs typeface="Calibri" pitchFamily="34" charset="0"/>
        </a:defRPr>
      </a:lvl2pPr>
      <a:lvl3pPr algn="ctr" defTabSz="912813" rtl="0" eaLnBrk="0" fontAlgn="base" hangingPunct="0">
        <a:lnSpc>
          <a:spcPct val="90000"/>
        </a:lnSpc>
        <a:spcBef>
          <a:spcPct val="0"/>
        </a:spcBef>
        <a:spcAft>
          <a:spcPct val="0"/>
        </a:spcAft>
        <a:defRPr sz="4000" b="1">
          <a:solidFill>
            <a:schemeClr val="bg1"/>
          </a:solidFill>
          <a:latin typeface="Calibri" pitchFamily="34" charset="0"/>
          <a:ea typeface="Calibri" pitchFamily="34" charset="0"/>
          <a:cs typeface="Calibri" pitchFamily="34" charset="0"/>
        </a:defRPr>
      </a:lvl3pPr>
      <a:lvl4pPr algn="ctr" defTabSz="912813" rtl="0" eaLnBrk="0" fontAlgn="base" hangingPunct="0">
        <a:lnSpc>
          <a:spcPct val="90000"/>
        </a:lnSpc>
        <a:spcBef>
          <a:spcPct val="0"/>
        </a:spcBef>
        <a:spcAft>
          <a:spcPct val="0"/>
        </a:spcAft>
        <a:defRPr sz="4000" b="1">
          <a:solidFill>
            <a:schemeClr val="bg1"/>
          </a:solidFill>
          <a:latin typeface="Calibri" pitchFamily="34" charset="0"/>
          <a:ea typeface="Calibri" pitchFamily="34" charset="0"/>
          <a:cs typeface="Calibri" pitchFamily="34" charset="0"/>
        </a:defRPr>
      </a:lvl4pPr>
      <a:lvl5pPr algn="ctr" defTabSz="912813" rtl="0" eaLnBrk="0" fontAlgn="base" hangingPunct="0">
        <a:lnSpc>
          <a:spcPct val="90000"/>
        </a:lnSpc>
        <a:spcBef>
          <a:spcPct val="0"/>
        </a:spcBef>
        <a:spcAft>
          <a:spcPct val="0"/>
        </a:spcAft>
        <a:defRPr sz="4000" b="1">
          <a:solidFill>
            <a:schemeClr val="bg1"/>
          </a:solidFill>
          <a:latin typeface="Calibri" pitchFamily="34" charset="0"/>
          <a:ea typeface="Calibri" pitchFamily="34" charset="0"/>
          <a:cs typeface="Calibri" pitchFamily="34" charset="0"/>
        </a:defRPr>
      </a:lvl5pPr>
      <a:lvl6pPr marL="457200" algn="l" defTabSz="912813" rtl="0" fontAlgn="base">
        <a:lnSpc>
          <a:spcPct val="90000"/>
        </a:lnSpc>
        <a:spcBef>
          <a:spcPct val="0"/>
        </a:spcBef>
        <a:spcAft>
          <a:spcPct val="0"/>
        </a:spcAft>
        <a:defRPr sz="2400" b="1">
          <a:solidFill>
            <a:schemeClr val="tx1"/>
          </a:solidFill>
          <a:latin typeface="Arial" charset="0"/>
          <a:cs typeface="Arial" charset="0"/>
        </a:defRPr>
      </a:lvl6pPr>
      <a:lvl7pPr marL="914400" algn="l" defTabSz="912813" rtl="0" fontAlgn="base">
        <a:lnSpc>
          <a:spcPct val="90000"/>
        </a:lnSpc>
        <a:spcBef>
          <a:spcPct val="0"/>
        </a:spcBef>
        <a:spcAft>
          <a:spcPct val="0"/>
        </a:spcAft>
        <a:defRPr sz="2400" b="1">
          <a:solidFill>
            <a:schemeClr val="tx1"/>
          </a:solidFill>
          <a:latin typeface="Arial" charset="0"/>
          <a:cs typeface="Arial" charset="0"/>
        </a:defRPr>
      </a:lvl7pPr>
      <a:lvl8pPr marL="1371600" algn="l" defTabSz="912813" rtl="0" fontAlgn="base">
        <a:lnSpc>
          <a:spcPct val="90000"/>
        </a:lnSpc>
        <a:spcBef>
          <a:spcPct val="0"/>
        </a:spcBef>
        <a:spcAft>
          <a:spcPct val="0"/>
        </a:spcAft>
        <a:defRPr sz="2400" b="1">
          <a:solidFill>
            <a:schemeClr val="tx1"/>
          </a:solidFill>
          <a:latin typeface="Arial" charset="0"/>
          <a:cs typeface="Arial" charset="0"/>
        </a:defRPr>
      </a:lvl8pPr>
      <a:lvl9pPr marL="1828800" algn="l" defTabSz="912813" rtl="0" fontAlgn="base">
        <a:lnSpc>
          <a:spcPct val="90000"/>
        </a:lnSpc>
        <a:spcBef>
          <a:spcPct val="0"/>
        </a:spcBef>
        <a:spcAft>
          <a:spcPct val="0"/>
        </a:spcAft>
        <a:defRPr sz="2400" b="1">
          <a:solidFill>
            <a:schemeClr val="tx1"/>
          </a:solidFill>
          <a:latin typeface="Arial" charset="0"/>
          <a:cs typeface="Arial" charset="0"/>
        </a:defRPr>
      </a:lvl9pPr>
    </p:titleStyle>
    <p:bodyStyle>
      <a:lvl1pPr marL="228600" indent="-228600" algn="l" defTabSz="912813" rtl="0" eaLnBrk="0" fontAlgn="base" hangingPunct="0">
        <a:lnSpc>
          <a:spcPts val="2600"/>
        </a:lnSpc>
        <a:spcBef>
          <a:spcPct val="0"/>
        </a:spcBef>
        <a:spcAft>
          <a:spcPts val="400"/>
        </a:spcAft>
        <a:buClr>
          <a:schemeClr val="accent2"/>
        </a:buClr>
        <a:buFont typeface="Wingdings" pitchFamily="2" charset="2"/>
        <a:buChar char="§"/>
        <a:defRPr sz="3600" b="1">
          <a:solidFill>
            <a:schemeClr val="bg1"/>
          </a:solidFill>
          <a:latin typeface="Calibri" pitchFamily="34" charset="0"/>
          <a:ea typeface="Calibri" pitchFamily="34" charset="0"/>
          <a:cs typeface="Calibri" pitchFamily="34" charset="0"/>
        </a:defRPr>
      </a:lvl1pPr>
      <a:lvl2pPr marL="457200" indent="-228600" algn="l" defTabSz="912813" rtl="0" eaLnBrk="0" fontAlgn="base" hangingPunct="0">
        <a:lnSpc>
          <a:spcPts val="2400"/>
        </a:lnSpc>
        <a:spcBef>
          <a:spcPct val="0"/>
        </a:spcBef>
        <a:spcAft>
          <a:spcPts val="400"/>
        </a:spcAft>
        <a:buClr>
          <a:schemeClr val="accent2"/>
        </a:buClr>
        <a:buSzPct val="125000"/>
        <a:buFont typeface="Arial" charset="0"/>
        <a:buChar char="•"/>
        <a:defRPr sz="3200" b="1">
          <a:solidFill>
            <a:schemeClr val="bg1"/>
          </a:solidFill>
          <a:latin typeface="Calibri" pitchFamily="34" charset="0"/>
          <a:ea typeface="Calibri" pitchFamily="34" charset="0"/>
          <a:cs typeface="Calibri" pitchFamily="34" charset="0"/>
        </a:defRPr>
      </a:lvl2pPr>
      <a:lvl3pPr marL="682625" indent="-225425" algn="l" defTabSz="912813" rtl="0" eaLnBrk="0" fontAlgn="base" hangingPunct="0">
        <a:lnSpc>
          <a:spcPts val="2500"/>
        </a:lnSpc>
        <a:spcBef>
          <a:spcPct val="0"/>
        </a:spcBef>
        <a:spcAft>
          <a:spcPts val="400"/>
        </a:spcAft>
        <a:buClr>
          <a:schemeClr val="accent2"/>
        </a:buClr>
        <a:buSzPct val="90000"/>
        <a:buFont typeface="Arial" charset="0"/>
        <a:buChar char="−"/>
        <a:defRPr sz="2800" b="1">
          <a:solidFill>
            <a:schemeClr val="bg1"/>
          </a:solidFill>
          <a:latin typeface="Calibri" pitchFamily="34" charset="0"/>
          <a:ea typeface="Calibri" pitchFamily="34" charset="0"/>
          <a:cs typeface="Calibri" pitchFamily="34" charset="0"/>
        </a:defRPr>
      </a:lvl3pPr>
      <a:lvl4pPr marL="800100" indent="-165100" algn="l" defTabSz="912813" rtl="0" eaLnBrk="0" fontAlgn="base" hangingPunct="0">
        <a:lnSpc>
          <a:spcPts val="2200"/>
        </a:lnSpc>
        <a:spcBef>
          <a:spcPct val="0"/>
        </a:spcBef>
        <a:spcAft>
          <a:spcPct val="0"/>
        </a:spcAft>
        <a:buClr>
          <a:srgbClr val="E0EBED"/>
        </a:buClr>
        <a:buSzPct val="90000"/>
        <a:buFont typeface="Arial" charset="0"/>
        <a:buChar char="◊"/>
        <a:defRPr sz="1600" b="1">
          <a:solidFill>
            <a:schemeClr val="tx1"/>
          </a:solidFill>
          <a:latin typeface="+mn-lt"/>
          <a:cs typeface="+mn-cs"/>
        </a:defRPr>
      </a:lvl4pPr>
      <a:lvl5pPr marL="977900" indent="-177800" algn="l" defTabSz="912813" rtl="0" eaLnBrk="0" fontAlgn="base" hangingPunct="0">
        <a:lnSpc>
          <a:spcPts val="2000"/>
        </a:lnSpc>
        <a:spcBef>
          <a:spcPct val="0"/>
        </a:spcBef>
        <a:spcAft>
          <a:spcPct val="0"/>
        </a:spcAft>
        <a:buClr>
          <a:srgbClr val="E0EBED"/>
        </a:buClr>
        <a:buSzPct val="90000"/>
        <a:buFont typeface="Arial" charset="0"/>
        <a:buChar char="◊"/>
        <a:defRPr sz="1400" b="1">
          <a:solidFill>
            <a:schemeClr val="tx1"/>
          </a:solidFill>
          <a:latin typeface="+mn-lt"/>
          <a:cs typeface="+mn-cs"/>
        </a:defRPr>
      </a:lvl5pPr>
      <a:lvl6pPr marL="1435100" indent="-177800" algn="l" defTabSz="912813" rtl="0" fontAlgn="base">
        <a:lnSpc>
          <a:spcPts val="2000"/>
        </a:lnSpc>
        <a:spcBef>
          <a:spcPct val="0"/>
        </a:spcBef>
        <a:spcAft>
          <a:spcPct val="0"/>
        </a:spcAft>
        <a:buClr>
          <a:srgbClr val="E0EBED"/>
        </a:buClr>
        <a:buSzPct val="90000"/>
        <a:buFont typeface="Arial" charset="0"/>
        <a:buChar char="◊"/>
        <a:defRPr sz="1400" b="1">
          <a:solidFill>
            <a:schemeClr val="tx1"/>
          </a:solidFill>
          <a:latin typeface="+mn-lt"/>
          <a:cs typeface="+mn-cs"/>
        </a:defRPr>
      </a:lvl6pPr>
      <a:lvl7pPr marL="1892300" indent="-177800" algn="l" defTabSz="912813" rtl="0" fontAlgn="base">
        <a:lnSpc>
          <a:spcPts val="2000"/>
        </a:lnSpc>
        <a:spcBef>
          <a:spcPct val="0"/>
        </a:spcBef>
        <a:spcAft>
          <a:spcPct val="0"/>
        </a:spcAft>
        <a:buClr>
          <a:srgbClr val="E0EBED"/>
        </a:buClr>
        <a:buSzPct val="90000"/>
        <a:buFont typeface="Arial" charset="0"/>
        <a:buChar char="◊"/>
        <a:defRPr sz="1400" b="1">
          <a:solidFill>
            <a:schemeClr val="tx1"/>
          </a:solidFill>
          <a:latin typeface="+mn-lt"/>
          <a:cs typeface="+mn-cs"/>
        </a:defRPr>
      </a:lvl7pPr>
      <a:lvl8pPr marL="2349500" indent="-177800" algn="l" defTabSz="912813" rtl="0" fontAlgn="base">
        <a:lnSpc>
          <a:spcPts val="2000"/>
        </a:lnSpc>
        <a:spcBef>
          <a:spcPct val="0"/>
        </a:spcBef>
        <a:spcAft>
          <a:spcPct val="0"/>
        </a:spcAft>
        <a:buClr>
          <a:srgbClr val="E0EBED"/>
        </a:buClr>
        <a:buSzPct val="90000"/>
        <a:buFont typeface="Arial" charset="0"/>
        <a:buChar char="◊"/>
        <a:defRPr sz="1400" b="1">
          <a:solidFill>
            <a:schemeClr val="tx1"/>
          </a:solidFill>
          <a:latin typeface="+mn-lt"/>
          <a:cs typeface="+mn-cs"/>
        </a:defRPr>
      </a:lvl8pPr>
      <a:lvl9pPr marL="2806700" indent="-177800" algn="l" defTabSz="912813" rtl="0" fontAlgn="base">
        <a:lnSpc>
          <a:spcPts val="2000"/>
        </a:lnSpc>
        <a:spcBef>
          <a:spcPct val="0"/>
        </a:spcBef>
        <a:spcAft>
          <a:spcPct val="0"/>
        </a:spcAft>
        <a:buClr>
          <a:srgbClr val="E0EBED"/>
        </a:buClr>
        <a:buSzPct val="90000"/>
        <a:buFont typeface="Arial" charset="0"/>
        <a:buChar char="◊"/>
        <a:defRPr sz="14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421438"/>
            <a:ext cx="9140825" cy="431800"/>
          </a:xfrm>
          <a:prstGeom prst="rect">
            <a:avLst/>
          </a:prstGeom>
          <a:solidFill>
            <a:srgbClr val="E5E5D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GB" altLang="de-DE" smtClean="0">
              <a:solidFill>
                <a:srgbClr val="000000"/>
              </a:solidFill>
            </a:endParaRPr>
          </a:p>
        </p:txBody>
      </p:sp>
      <p:sp>
        <p:nvSpPr>
          <p:cNvPr id="1027" name="Rectangle 3"/>
          <p:cNvSpPr>
            <a:spLocks noGrp="1" noChangeArrowheads="1"/>
          </p:cNvSpPr>
          <p:nvPr>
            <p:ph type="body" idx="1"/>
          </p:nvPr>
        </p:nvSpPr>
        <p:spPr bwMode="auto">
          <a:xfrm>
            <a:off x="719138" y="1666875"/>
            <a:ext cx="8061325"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de-DE" smtClean="0"/>
              <a:t>Click to edit Master text styles</a:t>
            </a:r>
          </a:p>
          <a:p>
            <a:pPr lvl="1"/>
            <a:r>
              <a:rPr lang="de-CH" altLang="de-DE" smtClean="0"/>
              <a:t>Second level</a:t>
            </a:r>
          </a:p>
          <a:p>
            <a:pPr lvl="2"/>
            <a:r>
              <a:rPr lang="de-CH" altLang="de-DE" smtClean="0"/>
              <a:t>Third level</a:t>
            </a:r>
          </a:p>
          <a:p>
            <a:pPr lvl="3"/>
            <a:r>
              <a:rPr lang="de-CH" altLang="de-DE" smtClean="0"/>
              <a:t>Fourth level</a:t>
            </a:r>
          </a:p>
          <a:p>
            <a:pPr lvl="4"/>
            <a:r>
              <a:rPr lang="de-CH" altLang="de-DE" smtClean="0"/>
              <a:t>Fifth level</a:t>
            </a:r>
          </a:p>
        </p:txBody>
      </p:sp>
      <p:sp>
        <p:nvSpPr>
          <p:cNvPr id="1028" name="Rectangle 4"/>
          <p:cNvSpPr>
            <a:spLocks noGrp="1" noChangeArrowheads="1"/>
          </p:cNvSpPr>
          <p:nvPr>
            <p:ph type="title"/>
          </p:nvPr>
        </p:nvSpPr>
        <p:spPr bwMode="auto">
          <a:xfrm>
            <a:off x="719138" y="1090613"/>
            <a:ext cx="8066087"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t" anchorCtr="0" compatLnSpc="1">
            <a:prstTxWarp prst="textNoShape">
              <a:avLst/>
            </a:prstTxWarp>
          </a:bodyPr>
          <a:lstStyle/>
          <a:p>
            <a:pPr lvl="0"/>
            <a:r>
              <a:rPr lang="de-CH" altLang="de-DE" smtClean="0"/>
              <a:t>Click to edit Master title style</a:t>
            </a:r>
          </a:p>
        </p:txBody>
      </p:sp>
      <p:sp>
        <p:nvSpPr>
          <p:cNvPr id="206853" name="Rectangle 5"/>
          <p:cNvSpPr>
            <a:spLocks noGrp="1" noChangeArrowheads="1"/>
          </p:cNvSpPr>
          <p:nvPr>
            <p:ph type="dt" sz="half" idx="2"/>
          </p:nvPr>
        </p:nvSpPr>
        <p:spPr bwMode="auto">
          <a:xfrm>
            <a:off x="719138" y="6546850"/>
            <a:ext cx="1512887"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defRPr sz="1000">
                <a:latin typeface="Arial" charset="0"/>
              </a:defRPr>
            </a:lvl1pPr>
          </a:lstStyle>
          <a:p>
            <a:pPr>
              <a:defRPr/>
            </a:pPr>
            <a:fld id="{451E62A3-3812-46B9-8DE8-5A9675C8F5B5}" type="datetime4">
              <a:rPr lang="de-CH">
                <a:solidFill>
                  <a:srgbClr val="000000"/>
                </a:solidFill>
              </a:rPr>
              <a:pPr>
                <a:defRPr/>
              </a:pPr>
              <a:t>29. August 2017</a:t>
            </a:fld>
            <a:endParaRPr lang="en-US">
              <a:solidFill>
                <a:srgbClr val="000000"/>
              </a:solidFill>
            </a:endParaRPr>
          </a:p>
        </p:txBody>
      </p:sp>
      <p:sp>
        <p:nvSpPr>
          <p:cNvPr id="206854" name="Rectangle 6"/>
          <p:cNvSpPr>
            <a:spLocks noGrp="1" noChangeArrowheads="1"/>
          </p:cNvSpPr>
          <p:nvPr>
            <p:ph type="sldNum" sz="quarter" idx="4"/>
          </p:nvPr>
        </p:nvSpPr>
        <p:spPr bwMode="auto">
          <a:xfrm>
            <a:off x="7273925" y="6545263"/>
            <a:ext cx="15113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hangingPunct="1">
              <a:defRPr sz="1000">
                <a:latin typeface="Arial" charset="0"/>
              </a:defRPr>
            </a:lvl1pPr>
          </a:lstStyle>
          <a:p>
            <a:pPr>
              <a:defRPr/>
            </a:pPr>
            <a:fld id="{FE9CBFF8-6541-49AC-AC02-C8BEC01735DC}" type="slidenum">
              <a:rPr lang="en-US">
                <a:solidFill>
                  <a:srgbClr val="000000"/>
                </a:solidFill>
              </a:rPr>
              <a:pPr>
                <a:defRPr/>
              </a:pPr>
              <a:t>‹#›</a:t>
            </a:fld>
            <a:endParaRPr lang="en-US">
              <a:solidFill>
                <a:srgbClr val="000000"/>
              </a:solidFill>
            </a:endParaRPr>
          </a:p>
        </p:txBody>
      </p:sp>
      <p:sp>
        <p:nvSpPr>
          <p:cNvPr id="1031" name="Rectangle 7"/>
          <p:cNvSpPr>
            <a:spLocks noChangeArrowheads="1"/>
          </p:cNvSpPr>
          <p:nvPr/>
        </p:nvSpPr>
        <p:spPr bwMode="auto">
          <a:xfrm>
            <a:off x="0" y="0"/>
            <a:ext cx="9144000" cy="7191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defRPr/>
            </a:pPr>
            <a:endParaRPr lang="en-GB" altLang="de-DE" smtClean="0">
              <a:solidFill>
                <a:srgbClr val="000000"/>
              </a:solidFill>
            </a:endParaRPr>
          </a:p>
        </p:txBody>
      </p:sp>
      <p:pic>
        <p:nvPicPr>
          <p:cNvPr id="1032" name="Picture 8" descr="thp_logo_power2ohne"/>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112000" y="107950"/>
            <a:ext cx="1673225"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497479"/>
      </p:ext>
    </p:extLst>
  </p:cSld>
  <p:clrMap bg1="lt1" tx1="dk1" bg2="lt2" tx2="dk2" accent1="accent1" accent2="accent2" accent3="accent3" accent4="accent4" accent5="accent5" accent6="accent6" hlink="hlink" folHlink="folHlink"/>
  <p:sldLayoutIdLst>
    <p:sldLayoutId id="2147484362" r:id="rId1"/>
    <p:sldLayoutId id="2147484363" r:id="rId2"/>
    <p:sldLayoutId id="2147484364" r:id="rId3"/>
    <p:sldLayoutId id="2147484365" r:id="rId4"/>
    <p:sldLayoutId id="2147484366" r:id="rId5"/>
    <p:sldLayoutId id="2147484367" r:id="rId6"/>
    <p:sldLayoutId id="2147484368" r:id="rId7"/>
    <p:sldLayoutId id="2147484369" r:id="rId8"/>
    <p:sldLayoutId id="2147484370" r:id="rId9"/>
    <p:sldLayoutId id="2147484371" r:id="rId10"/>
    <p:sldLayoutId id="2147484372" r:id="rId11"/>
    <p:sldLayoutId id="2147484373" r:id="rId12"/>
    <p:sldLayoutId id="2147484374" r:id="rId13"/>
  </p:sldLayoutIdLst>
  <p:hf hdr="0" ft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Verdana" pitchFamily="34" charset="0"/>
        </a:defRPr>
      </a:lvl2pPr>
      <a:lvl3pPr algn="l" rtl="0" eaLnBrk="0" fontAlgn="base" hangingPunct="0">
        <a:spcBef>
          <a:spcPct val="0"/>
        </a:spcBef>
        <a:spcAft>
          <a:spcPct val="0"/>
        </a:spcAft>
        <a:defRPr sz="2400" b="1">
          <a:solidFill>
            <a:schemeClr val="tx1"/>
          </a:solidFill>
          <a:latin typeface="Verdana" pitchFamily="34" charset="0"/>
        </a:defRPr>
      </a:lvl3pPr>
      <a:lvl4pPr algn="l" rtl="0" eaLnBrk="0" fontAlgn="base" hangingPunct="0">
        <a:spcBef>
          <a:spcPct val="0"/>
        </a:spcBef>
        <a:spcAft>
          <a:spcPct val="0"/>
        </a:spcAft>
        <a:defRPr sz="2400" b="1">
          <a:solidFill>
            <a:schemeClr val="tx1"/>
          </a:solidFill>
          <a:latin typeface="Verdana" pitchFamily="34" charset="0"/>
        </a:defRPr>
      </a:lvl4pPr>
      <a:lvl5pPr algn="l" rtl="0" eaLnBrk="0" fontAlgn="base" hangingPunct="0">
        <a:spcBef>
          <a:spcPct val="0"/>
        </a:spcBef>
        <a:spcAft>
          <a:spcPct val="0"/>
        </a:spcAft>
        <a:defRPr sz="2400" b="1">
          <a:solidFill>
            <a:schemeClr val="tx1"/>
          </a:solidFill>
          <a:latin typeface="Verdana" pitchFamily="34" charset="0"/>
        </a:defRPr>
      </a:lvl5pPr>
      <a:lvl6pPr marL="457200" algn="l" rtl="0" fontAlgn="base">
        <a:spcBef>
          <a:spcPct val="0"/>
        </a:spcBef>
        <a:spcAft>
          <a:spcPct val="0"/>
        </a:spcAft>
        <a:defRPr sz="2400" b="1">
          <a:solidFill>
            <a:schemeClr val="tx1"/>
          </a:solidFill>
          <a:latin typeface="Verdana" pitchFamily="34" charset="0"/>
        </a:defRPr>
      </a:lvl6pPr>
      <a:lvl7pPr marL="914400" algn="l" rtl="0" fontAlgn="base">
        <a:spcBef>
          <a:spcPct val="0"/>
        </a:spcBef>
        <a:spcAft>
          <a:spcPct val="0"/>
        </a:spcAft>
        <a:defRPr sz="2400" b="1">
          <a:solidFill>
            <a:schemeClr val="tx1"/>
          </a:solidFill>
          <a:latin typeface="Verdana" pitchFamily="34" charset="0"/>
        </a:defRPr>
      </a:lvl7pPr>
      <a:lvl8pPr marL="1371600" algn="l" rtl="0" fontAlgn="base">
        <a:spcBef>
          <a:spcPct val="0"/>
        </a:spcBef>
        <a:spcAft>
          <a:spcPct val="0"/>
        </a:spcAft>
        <a:defRPr sz="2400" b="1">
          <a:solidFill>
            <a:schemeClr val="tx1"/>
          </a:solidFill>
          <a:latin typeface="Verdana" pitchFamily="34" charset="0"/>
        </a:defRPr>
      </a:lvl8pPr>
      <a:lvl9pPr marL="1828800" algn="l" rtl="0" fontAlgn="base">
        <a:spcBef>
          <a:spcPct val="0"/>
        </a:spcBef>
        <a:spcAft>
          <a:spcPct val="0"/>
        </a:spcAft>
        <a:defRPr sz="2400" b="1">
          <a:solidFill>
            <a:schemeClr val="tx1"/>
          </a:solidFill>
          <a:latin typeface="Verdana" pitchFamily="34" charset="0"/>
        </a:defRPr>
      </a:lvl9pPr>
    </p:titleStyle>
    <p:bodyStyle>
      <a:lvl1pPr marL="342900" indent="-342900" algn="l" defTabSz="381000" rtl="0" eaLnBrk="0" fontAlgn="base" hangingPunct="0">
        <a:spcBef>
          <a:spcPct val="0"/>
        </a:spcBef>
        <a:spcAft>
          <a:spcPct val="40000"/>
        </a:spcAft>
        <a:buFont typeface="Arial" charset="0"/>
        <a:defRPr sz="2000">
          <a:solidFill>
            <a:schemeClr val="tx1"/>
          </a:solidFill>
          <a:latin typeface="+mn-lt"/>
          <a:ea typeface="+mn-ea"/>
          <a:cs typeface="+mn-cs"/>
        </a:defRPr>
      </a:lvl1pPr>
      <a:lvl2pPr marL="381000" indent="-381000" algn="l" defTabSz="381000" rtl="0" eaLnBrk="0" fontAlgn="base" hangingPunct="0">
        <a:spcBef>
          <a:spcPct val="0"/>
        </a:spcBef>
        <a:spcAft>
          <a:spcPct val="40000"/>
        </a:spcAft>
        <a:buSzPct val="90000"/>
        <a:buFont typeface="Arial" charset="0"/>
        <a:buAutoNum type="arabicPeriod"/>
        <a:defRPr sz="2000">
          <a:solidFill>
            <a:schemeClr val="tx1"/>
          </a:solidFill>
          <a:latin typeface="+mn-lt"/>
        </a:defRPr>
      </a:lvl2pPr>
      <a:lvl3pPr marL="381000" indent="533400" algn="l" defTabSz="381000" rtl="0" eaLnBrk="0" fontAlgn="base" hangingPunct="0">
        <a:spcBef>
          <a:spcPct val="0"/>
        </a:spcBef>
        <a:spcAft>
          <a:spcPct val="40000"/>
        </a:spcAft>
        <a:defRPr sz="1600">
          <a:solidFill>
            <a:schemeClr val="tx1"/>
          </a:solidFill>
          <a:latin typeface="+mn-lt"/>
        </a:defRPr>
      </a:lvl3pPr>
      <a:lvl4pPr marL="762000" indent="-381000" algn="l" defTabSz="381000" rtl="0" eaLnBrk="0" fontAlgn="base" hangingPunct="0">
        <a:spcBef>
          <a:spcPct val="0"/>
        </a:spcBef>
        <a:spcAft>
          <a:spcPct val="40000"/>
        </a:spcAft>
        <a:buSzPct val="90000"/>
        <a:buFont typeface="Arial" charset="0"/>
        <a:buAutoNum type="arabicPeriod"/>
        <a:defRPr sz="1600">
          <a:solidFill>
            <a:schemeClr val="tx1"/>
          </a:solidFill>
          <a:latin typeface="+mn-lt"/>
        </a:defRPr>
      </a:lvl4pPr>
      <a:lvl5pPr marL="762000" indent="1066800" algn="l" defTabSz="381000" rtl="0" eaLnBrk="0" fontAlgn="base" hangingPunct="0">
        <a:spcBef>
          <a:spcPct val="0"/>
        </a:spcBef>
        <a:spcAft>
          <a:spcPct val="40000"/>
        </a:spcAft>
        <a:defRPr sz="1200">
          <a:solidFill>
            <a:schemeClr val="tx1"/>
          </a:solidFill>
          <a:latin typeface="+mn-lt"/>
        </a:defRPr>
      </a:lvl5pPr>
      <a:lvl6pPr marL="1219200" algn="l" defTabSz="381000" rtl="0" fontAlgn="base">
        <a:spcBef>
          <a:spcPct val="0"/>
        </a:spcBef>
        <a:spcAft>
          <a:spcPct val="40000"/>
        </a:spcAft>
        <a:defRPr sz="1200">
          <a:solidFill>
            <a:schemeClr val="tx1"/>
          </a:solidFill>
          <a:latin typeface="+mn-lt"/>
        </a:defRPr>
      </a:lvl6pPr>
      <a:lvl7pPr marL="1676400" algn="l" defTabSz="381000" rtl="0" fontAlgn="base">
        <a:spcBef>
          <a:spcPct val="0"/>
        </a:spcBef>
        <a:spcAft>
          <a:spcPct val="40000"/>
        </a:spcAft>
        <a:defRPr sz="1200">
          <a:solidFill>
            <a:schemeClr val="tx1"/>
          </a:solidFill>
          <a:latin typeface="+mn-lt"/>
        </a:defRPr>
      </a:lvl7pPr>
      <a:lvl8pPr marL="2133600" algn="l" defTabSz="381000" rtl="0" fontAlgn="base">
        <a:spcBef>
          <a:spcPct val="0"/>
        </a:spcBef>
        <a:spcAft>
          <a:spcPct val="40000"/>
        </a:spcAft>
        <a:defRPr sz="1200">
          <a:solidFill>
            <a:schemeClr val="tx1"/>
          </a:solidFill>
          <a:latin typeface="+mn-lt"/>
        </a:defRPr>
      </a:lvl8pPr>
      <a:lvl9pPr marL="2590800" algn="l" defTabSz="381000" rtl="0" fontAlgn="base">
        <a:spcBef>
          <a:spcPct val="0"/>
        </a:spcBef>
        <a:spcAft>
          <a:spcPct val="40000"/>
        </a:spcAft>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de-DE" altLang="de-DE" smtClean="0">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de-DE" altLang="de-DE" smtClean="0">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A53256C9-18E6-40D1-8C3B-616A5D410FAE}" type="slidenum">
              <a:rPr lang="de-DE" altLang="de-DE" smtClean="0">
                <a:solidFill>
                  <a:srgbClr val="000000"/>
                </a:solidFill>
                <a:latin typeface="Verdana" pitchFamily="34" charset="0"/>
              </a:rPr>
              <a:pPr eaLnBrk="0" hangingPunct="0"/>
              <a:t>‹#›</a:t>
            </a:fld>
            <a:endParaRPr lang="de-DE" altLang="de-DE" smtClean="0">
              <a:solidFill>
                <a:srgbClr val="000000"/>
              </a:solidFill>
              <a:latin typeface="Verdana" pitchFamily="34" charset="0"/>
            </a:endParaRPr>
          </a:p>
        </p:txBody>
      </p:sp>
    </p:spTree>
    <p:extLst>
      <p:ext uri="{BB962C8B-B14F-4D97-AF65-F5344CB8AC3E}">
        <p14:creationId xmlns:p14="http://schemas.microsoft.com/office/powerpoint/2010/main" val="223740503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ransition>
    <p:cu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707285"/>
            <a:ext cx="5049836" cy="554112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fontAlgn="auto">
              <a:spcBef>
                <a:spcPts val="0"/>
              </a:spcBef>
              <a:spcAft>
                <a:spcPts val="0"/>
              </a:spcAft>
            </a:pP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57"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pPr fontAlgn="auto">
              <a:spcBef>
                <a:spcPts val="0"/>
              </a:spcBef>
              <a:spcAft>
                <a:spcPts val="0"/>
              </a:spcAft>
            </a:pPr>
            <a:fld id="{D3F7C509-FEEF-45D3-B896-7C07814C0C13}" type="slidenum">
              <a:rPr lang="en-US" smtClean="0">
                <a:solidFill>
                  <a:srgbClr val="000000"/>
                </a:solidFill>
              </a:rPr>
              <a:pPr fontAlgn="auto">
                <a:spcBef>
                  <a:spcPts val="0"/>
                </a:spcBef>
                <a:spcAft>
                  <a:spcPts val="0"/>
                </a:spcAft>
              </a:pPr>
              <a:t>‹#›</a:t>
            </a:fld>
            <a:endParaRPr lang="en-US" dirty="0">
              <a:solidFill>
                <a:srgbClr val="000000"/>
              </a:solidFill>
            </a:endParaRPr>
          </a:p>
        </p:txBody>
      </p:sp>
      <p:cxnSp>
        <p:nvCxnSpPr>
          <p:cNvPr id="12" name="Straight Connector 11"/>
          <p:cNvCxnSpPr/>
          <p:nvPr userDrawn="1"/>
        </p:nvCxnSpPr>
        <p:spPr>
          <a:xfrm>
            <a:off x="365147"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04709"/>
            <a:ext cx="3170238" cy="862195"/>
          </a:xfrm>
          <a:prstGeom prst="rect">
            <a:avLst/>
          </a:prstGeom>
        </p:spPr>
        <p:txBody>
          <a:bodyPr vert="horz" lIns="0" tIns="0" rIns="0" bIns="0" rtlCol="0" anchor="t" anchorCtr="0">
            <a:noAutofit/>
          </a:bodyPr>
          <a:lstStyle/>
          <a:p>
            <a:r>
              <a:rPr lang="en-US" dirty="0" smtClean="0"/>
              <a:t>CLICK TO EDIT</a:t>
            </a:r>
            <a:br>
              <a:rPr lang="en-US" dirty="0" smtClean="0"/>
            </a:br>
            <a:r>
              <a:rPr lang="en-US" dirty="0" smtClean="0"/>
              <a:t>MASTER TITLE STYLE</a:t>
            </a:r>
            <a:endParaRPr lang="en-US" dirty="0"/>
          </a:p>
        </p:txBody>
      </p:sp>
    </p:spTree>
    <p:extLst>
      <p:ext uri="{BB962C8B-B14F-4D97-AF65-F5344CB8AC3E}">
        <p14:creationId xmlns:p14="http://schemas.microsoft.com/office/powerpoint/2010/main" val="3652025484"/>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 id="2147484031" r:id="rId14"/>
    <p:sldLayoutId id="2147484032" r:id="rId15"/>
    <p:sldLayoutId id="214748403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ct val="0"/>
        </a:spcBef>
        <a:buNone/>
        <a:defRPr sz="21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ct val="20000"/>
        </a:spcBef>
        <a:buClr>
          <a:schemeClr val="accent3">
            <a:lumMod val="75000"/>
          </a:schemeClr>
        </a:buClr>
        <a:buFont typeface="Arial" pitchFamily="34" charset="0"/>
        <a:buChar char="•"/>
        <a:tabLst>
          <a:tab pos="400050" algn="l"/>
        </a:tabLst>
        <a:defRPr sz="13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23851" y="161944"/>
            <a:ext cx="84772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3" name="Rectangle 5"/>
          <p:cNvSpPr>
            <a:spLocks noGrp="1" noChangeArrowheads="1"/>
          </p:cNvSpPr>
          <p:nvPr>
            <p:ph type="body" idx="1"/>
          </p:nvPr>
        </p:nvSpPr>
        <p:spPr bwMode="auto">
          <a:xfrm>
            <a:off x="323851" y="1146175"/>
            <a:ext cx="847725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2" name="McK Slide Elements"/>
          <p:cNvGrpSpPr>
            <a:grpSpLocks/>
          </p:cNvGrpSpPr>
          <p:nvPr/>
        </p:nvGrpSpPr>
        <p:grpSpPr bwMode="auto">
          <a:xfrm>
            <a:off x="347663" y="1084263"/>
            <a:ext cx="7954962" cy="5473700"/>
            <a:chOff x="237" y="683"/>
            <a:chExt cx="5429" cy="3448"/>
          </a:xfrm>
        </p:grpSpPr>
        <p:sp>
          <p:nvSpPr>
            <p:cNvPr id="5132" name="McK Measure" hidden="1"/>
            <p:cNvSpPr txBox="1">
              <a:spLocks noChangeArrowheads="1"/>
            </p:cNvSpPr>
            <p:nvPr userDrawn="1"/>
          </p:nvSpPr>
          <p:spPr bwMode="auto">
            <a:xfrm>
              <a:off x="237" y="683"/>
              <a:ext cx="5429" cy="155"/>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33" name="McK Footnote" hidden="1"/>
            <p:cNvSpPr txBox="1">
              <a:spLocks noChangeArrowheads="1"/>
            </p:cNvSpPr>
            <p:nvPr userDrawn="1"/>
          </p:nvSpPr>
          <p:spPr bwMode="auto">
            <a:xfrm>
              <a:off x="239" y="3918"/>
              <a:ext cx="5145" cy="213"/>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grpSp>
        <p:nvGrpSpPr>
          <p:cNvPr id="3" name="McK Slide Elements"/>
          <p:cNvGrpSpPr>
            <a:grpSpLocks/>
          </p:cNvGrpSpPr>
          <p:nvPr/>
        </p:nvGrpSpPr>
        <p:grpSpPr bwMode="auto">
          <a:xfrm>
            <a:off x="347663" y="1084263"/>
            <a:ext cx="7954962" cy="5473700"/>
            <a:chOff x="237" y="683"/>
            <a:chExt cx="5429" cy="3448"/>
          </a:xfrm>
        </p:grpSpPr>
        <p:sp>
          <p:nvSpPr>
            <p:cNvPr id="5130" name="McK Measure" hidden="1"/>
            <p:cNvSpPr txBox="1">
              <a:spLocks noChangeArrowheads="1"/>
            </p:cNvSpPr>
            <p:nvPr userDrawn="1"/>
          </p:nvSpPr>
          <p:spPr bwMode="auto">
            <a:xfrm>
              <a:off x="237" y="683"/>
              <a:ext cx="5429" cy="155"/>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31" name="McK Footnote" hidden="1"/>
            <p:cNvSpPr txBox="1">
              <a:spLocks noChangeArrowheads="1"/>
            </p:cNvSpPr>
            <p:nvPr userDrawn="1"/>
          </p:nvSpPr>
          <p:spPr bwMode="auto">
            <a:xfrm>
              <a:off x="239" y="3918"/>
              <a:ext cx="5145" cy="213"/>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grpSp>
        <p:nvGrpSpPr>
          <p:cNvPr id="4" name="McK Slide Elements"/>
          <p:cNvGrpSpPr>
            <a:grpSpLocks/>
          </p:cNvGrpSpPr>
          <p:nvPr/>
        </p:nvGrpSpPr>
        <p:grpSpPr bwMode="auto">
          <a:xfrm>
            <a:off x="347663" y="1084263"/>
            <a:ext cx="7954962" cy="5473700"/>
            <a:chOff x="237" y="683"/>
            <a:chExt cx="5429" cy="3448"/>
          </a:xfrm>
        </p:grpSpPr>
        <p:sp>
          <p:nvSpPr>
            <p:cNvPr id="5128" name="McK Measure" hidden="1"/>
            <p:cNvSpPr txBox="1">
              <a:spLocks noChangeArrowheads="1"/>
            </p:cNvSpPr>
            <p:nvPr userDrawn="1"/>
          </p:nvSpPr>
          <p:spPr bwMode="auto">
            <a:xfrm>
              <a:off x="237" y="683"/>
              <a:ext cx="5429" cy="155"/>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29" name="McK Footnote" hidden="1"/>
            <p:cNvSpPr txBox="1">
              <a:spLocks noChangeArrowheads="1"/>
            </p:cNvSpPr>
            <p:nvPr userDrawn="1"/>
          </p:nvSpPr>
          <p:spPr bwMode="auto">
            <a:xfrm>
              <a:off x="239" y="3918"/>
              <a:ext cx="5145" cy="213"/>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sp>
        <p:nvSpPr>
          <p:cNvPr id="5127" name="Line 3"/>
          <p:cNvSpPr>
            <a:spLocks noChangeShapeType="1"/>
          </p:cNvSpPr>
          <p:nvPr/>
        </p:nvSpPr>
        <p:spPr bwMode="auto">
          <a:xfrm>
            <a:off x="323851" y="990600"/>
            <a:ext cx="8820150" cy="0"/>
          </a:xfrm>
          <a:prstGeom prst="line">
            <a:avLst/>
          </a:prstGeom>
          <a:noFill/>
          <a:ln w="5715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latin typeface="Arial"/>
              <a:ea typeface="ＭＳ Ｐゴシック" pitchFamily="34" charset="-128"/>
            </a:endParaRPr>
          </a:p>
        </p:txBody>
      </p:sp>
    </p:spTree>
    <p:extLst>
      <p:ext uri="{BB962C8B-B14F-4D97-AF65-F5344CB8AC3E}">
        <p14:creationId xmlns:p14="http://schemas.microsoft.com/office/powerpoint/2010/main" val="811923185"/>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Lst>
  <p:transition spd="med"/>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a:solidFill>
            <a:schemeClr val="tx1"/>
          </a:solidFill>
          <a:latin typeface="Arial" pitchFamily="34" charset="0"/>
          <a:cs typeface="Arial" pitchFamily="34" charset="0"/>
        </a:defRPr>
      </a:lvl9pPr>
    </p:titleStyle>
    <p:bodyStyle>
      <a:lvl1pPr marL="269875" indent="-269875" algn="l" defTabSz="228600" rtl="0" eaLnBrk="0" fontAlgn="base" hangingPunct="0">
        <a:spcBef>
          <a:spcPct val="35000"/>
        </a:spcBef>
        <a:spcAft>
          <a:spcPct val="0"/>
        </a:spcAft>
        <a:buClr>
          <a:srgbClr val="538CFF"/>
        </a:buClr>
        <a:buSzPct val="100000"/>
        <a:buFont typeface="Arial" pitchFamily="34" charset="0"/>
        <a:buChar char="●"/>
        <a:defRPr sz="2000">
          <a:solidFill>
            <a:schemeClr val="tx1"/>
          </a:solidFill>
          <a:latin typeface="+mn-lt"/>
          <a:ea typeface="+mn-ea"/>
          <a:cs typeface="+mn-cs"/>
        </a:defRPr>
      </a:lvl1pPr>
      <a:lvl2pPr marL="539750" indent="-269875" algn="l" defTabSz="228600" rtl="0" eaLnBrk="0" fontAlgn="base" hangingPunct="0">
        <a:spcBef>
          <a:spcPct val="35000"/>
        </a:spcBef>
        <a:spcAft>
          <a:spcPct val="0"/>
        </a:spcAft>
        <a:buClr>
          <a:srgbClr val="538CFF"/>
        </a:buClr>
        <a:buFont typeface="Arial" pitchFamily="34" charset="0"/>
        <a:buChar char="–"/>
        <a:defRPr sz="1800">
          <a:solidFill>
            <a:schemeClr val="tx1"/>
          </a:solidFill>
          <a:latin typeface="+mn-lt"/>
          <a:cs typeface="+mn-cs"/>
        </a:defRPr>
      </a:lvl2pPr>
      <a:lvl3pPr marL="809625" indent="-269875" algn="l" defTabSz="228600" rtl="0" eaLnBrk="0" fontAlgn="base" hangingPunct="0">
        <a:spcBef>
          <a:spcPct val="35000"/>
        </a:spcBef>
        <a:spcAft>
          <a:spcPct val="0"/>
        </a:spcAft>
        <a:buClr>
          <a:srgbClr val="538CFF"/>
        </a:buClr>
        <a:buSzPct val="130000"/>
        <a:buFont typeface="Wingdings" pitchFamily="2" charset="2"/>
        <a:buChar char="§"/>
        <a:defRPr sz="1600">
          <a:solidFill>
            <a:schemeClr val="tx1"/>
          </a:solidFill>
          <a:latin typeface="+mn-lt"/>
          <a:cs typeface="+mn-cs"/>
        </a:defRPr>
      </a:lvl3pPr>
      <a:lvl4pPr marL="1079500" indent="-269875" algn="l" defTabSz="228600" rtl="0" eaLnBrk="0" fontAlgn="base" hangingPunct="0">
        <a:spcBef>
          <a:spcPct val="35000"/>
        </a:spcBef>
        <a:spcAft>
          <a:spcPct val="0"/>
        </a:spcAft>
        <a:buClr>
          <a:srgbClr val="538CFF"/>
        </a:buClr>
        <a:buFont typeface="Courier New" pitchFamily="49" charset="0"/>
        <a:buChar char="o"/>
        <a:defRPr sz="1400">
          <a:solidFill>
            <a:schemeClr val="tx1"/>
          </a:solidFill>
          <a:latin typeface="+mn-lt"/>
          <a:cs typeface="+mn-cs"/>
        </a:defRPr>
      </a:lvl4pPr>
      <a:lvl5pPr marL="1258888" indent="-179388" algn="l" defTabSz="228600" rtl="0" eaLnBrk="0" fontAlgn="base" hangingPunct="0">
        <a:spcBef>
          <a:spcPct val="35000"/>
        </a:spcBef>
        <a:spcAft>
          <a:spcPct val="0"/>
        </a:spcAft>
        <a:buClr>
          <a:srgbClr val="538CFF"/>
        </a:buClr>
        <a:buSzPct val="80000"/>
        <a:buFont typeface="Arial" pitchFamily="34" charset="0"/>
        <a:buChar char="»"/>
        <a:defRPr sz="1400">
          <a:solidFill>
            <a:schemeClr val="tx1"/>
          </a:solidFill>
          <a:latin typeface="+mn-lt"/>
          <a:cs typeface="+mn-cs"/>
        </a:defRPr>
      </a:lvl5pPr>
      <a:lvl6pPr marL="21685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6pPr>
      <a:lvl7pPr marL="26257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7pPr>
      <a:lvl8pPr marL="30829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8pPr>
      <a:lvl9pPr marL="35401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707285"/>
            <a:ext cx="5049836" cy="554112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fontAlgn="auto">
              <a:spcBef>
                <a:spcPts val="0"/>
              </a:spcBef>
              <a:spcAft>
                <a:spcPts val="0"/>
              </a:spcAft>
            </a:pP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51"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pPr fontAlgn="auto">
              <a:spcBef>
                <a:spcPts val="0"/>
              </a:spcBef>
              <a:spcAft>
                <a:spcPts val="0"/>
              </a:spcAft>
            </a:pPr>
            <a:fld id="{D3F7C509-FEEF-45D3-B896-7C07814C0C13}" type="slidenum">
              <a:rPr lang="en-US" smtClean="0">
                <a:solidFill>
                  <a:srgbClr val="000000"/>
                </a:solidFill>
              </a:rPr>
              <a:pPr fontAlgn="auto">
                <a:spcBef>
                  <a:spcPts val="0"/>
                </a:spcBef>
                <a:spcAft>
                  <a:spcPts val="0"/>
                </a:spcAft>
              </a:pPr>
              <a:t>‹#›</a:t>
            </a:fld>
            <a:endParaRPr lang="en-US" dirty="0">
              <a:solidFill>
                <a:srgbClr val="000000"/>
              </a:solidFill>
            </a:endParaRPr>
          </a:p>
        </p:txBody>
      </p:sp>
      <p:cxnSp>
        <p:nvCxnSpPr>
          <p:cNvPr id="12" name="Straight Connector 11"/>
          <p:cNvCxnSpPr/>
          <p:nvPr userDrawn="1"/>
        </p:nvCxnSpPr>
        <p:spPr>
          <a:xfrm>
            <a:off x="365147"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04709"/>
            <a:ext cx="3170238" cy="862195"/>
          </a:xfrm>
          <a:prstGeom prst="rect">
            <a:avLst/>
          </a:prstGeom>
        </p:spPr>
        <p:txBody>
          <a:bodyPr vert="horz" lIns="0" tIns="0" rIns="0" bIns="0" rtlCol="0" anchor="t" anchorCtr="0">
            <a:noAutofit/>
          </a:bodyPr>
          <a:lstStyle/>
          <a:p>
            <a:r>
              <a:rPr lang="en-US" dirty="0" smtClean="0"/>
              <a:t>CLICK TO EDIT</a:t>
            </a:r>
            <a:br>
              <a:rPr lang="en-US" dirty="0" smtClean="0"/>
            </a:br>
            <a:r>
              <a:rPr lang="en-US" dirty="0" smtClean="0"/>
              <a:t>MASTER TITLE STYLE</a:t>
            </a:r>
            <a:endParaRPr lang="en-US" dirty="0"/>
          </a:p>
        </p:txBody>
      </p:sp>
    </p:spTree>
    <p:extLst>
      <p:ext uri="{BB962C8B-B14F-4D97-AF65-F5344CB8AC3E}">
        <p14:creationId xmlns:p14="http://schemas.microsoft.com/office/powerpoint/2010/main" val="2450087296"/>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6" r:id="rId12"/>
    <p:sldLayoutId id="2147484057" r:id="rId13"/>
    <p:sldLayoutId id="2147484058" r:id="rId14"/>
    <p:sldLayoutId id="21474840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ct val="0"/>
        </a:spcBef>
        <a:buNone/>
        <a:defRPr sz="21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ct val="20000"/>
        </a:spcBef>
        <a:buClr>
          <a:schemeClr val="accent3">
            <a:lumMod val="75000"/>
          </a:schemeClr>
        </a:buClr>
        <a:buFont typeface="Arial" pitchFamily="34" charset="0"/>
        <a:buChar char="•"/>
        <a:tabLst>
          <a:tab pos="400050" algn="l"/>
        </a:tabLst>
        <a:defRPr sz="13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707284"/>
            <a:ext cx="5049836" cy="554112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487680"/>
            <a:ext cx="201168" cy="268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Footer Placeholder 4"/>
          <p:cNvSpPr>
            <a:spLocks noGrp="1"/>
          </p:cNvSpPr>
          <p:nvPr>
            <p:ph type="ftr" sz="quarter" idx="3"/>
          </p:nvPr>
        </p:nvSpPr>
        <p:spPr>
          <a:xfrm>
            <a:off x="5623564" y="6527945"/>
            <a:ext cx="2895600" cy="207464"/>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fontAlgn="auto">
              <a:spcBef>
                <a:spcPts val="0"/>
              </a:spcBef>
              <a:spcAft>
                <a:spcPts val="0"/>
              </a:spcAft>
            </a:pPr>
            <a:r>
              <a:rPr lang="en-US" smtClean="0">
                <a:solidFill>
                  <a:srgbClr val="000000"/>
                </a:solidFill>
              </a:rPr>
              <a:t>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47" y="6527357"/>
            <a:ext cx="190083" cy="207464"/>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pPr fontAlgn="auto">
              <a:spcBef>
                <a:spcPts val="0"/>
              </a:spcBef>
              <a:spcAft>
                <a:spcPts val="0"/>
              </a:spcAft>
            </a:pPr>
            <a:fld id="{D3F7C509-FEEF-45D3-B896-7C07814C0C13}" type="slidenum">
              <a:rPr lang="en-US" smtClean="0">
                <a:solidFill>
                  <a:srgbClr val="000000"/>
                </a:solidFill>
              </a:rPr>
              <a:pPr fontAlgn="auto">
                <a:spcBef>
                  <a:spcPts val="0"/>
                </a:spcBef>
                <a:spcAft>
                  <a:spcPts val="0"/>
                </a:spcAft>
              </a:pPr>
              <a:t>‹#›</a:t>
            </a:fld>
            <a:endParaRPr lang="en-US" dirty="0">
              <a:solidFill>
                <a:srgbClr val="000000"/>
              </a:solidFill>
            </a:endParaRPr>
          </a:p>
        </p:txBody>
      </p:sp>
      <p:cxnSp>
        <p:nvCxnSpPr>
          <p:cNvPr id="12" name="Straight Connector 11"/>
          <p:cNvCxnSpPr/>
          <p:nvPr userDrawn="1"/>
        </p:nvCxnSpPr>
        <p:spPr>
          <a:xfrm>
            <a:off x="365146" y="6465243"/>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04709"/>
            <a:ext cx="3170238" cy="862195"/>
          </a:xfrm>
          <a:prstGeom prst="rect">
            <a:avLst/>
          </a:prstGeom>
        </p:spPr>
        <p:txBody>
          <a:bodyPr vert="horz" lIns="0" tIns="0" rIns="0" bIns="0" rtlCol="0" anchor="t" anchorCtr="0">
            <a:noAutofit/>
          </a:bodyPr>
          <a:lstStyle/>
          <a:p>
            <a:r>
              <a:rPr lang="en-US" dirty="0" smtClean="0"/>
              <a:t>CLICK TO EDIT</a:t>
            </a:r>
            <a:br>
              <a:rPr lang="en-US" dirty="0" smtClean="0"/>
            </a:br>
            <a:r>
              <a:rPr lang="en-US" dirty="0" smtClean="0"/>
              <a:t>MASTER TITLE STYLE</a:t>
            </a:r>
            <a:endParaRPr lang="en-US" dirty="0"/>
          </a:p>
        </p:txBody>
      </p:sp>
    </p:spTree>
    <p:extLst>
      <p:ext uri="{BB962C8B-B14F-4D97-AF65-F5344CB8AC3E}">
        <p14:creationId xmlns:p14="http://schemas.microsoft.com/office/powerpoint/2010/main" val="4068409416"/>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ct val="0"/>
        </a:spcBef>
        <a:buNone/>
        <a:defRPr sz="21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ct val="20000"/>
        </a:spcBef>
        <a:buClr>
          <a:schemeClr val="accent3">
            <a:lumMod val="75000"/>
          </a:schemeClr>
        </a:buClr>
        <a:buFont typeface="Arial" pitchFamily="34" charset="0"/>
        <a:buChar char="•"/>
        <a:tabLst>
          <a:tab pos="400050" algn="l"/>
        </a:tabLst>
        <a:defRPr sz="13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23851" y="161938"/>
            <a:ext cx="84772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3" name="Rectangle 5"/>
          <p:cNvSpPr>
            <a:spLocks noGrp="1" noChangeArrowheads="1"/>
          </p:cNvSpPr>
          <p:nvPr>
            <p:ph type="body" idx="1"/>
          </p:nvPr>
        </p:nvSpPr>
        <p:spPr bwMode="auto">
          <a:xfrm>
            <a:off x="323851" y="1146175"/>
            <a:ext cx="8477250"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2" name="McK Slide Elements"/>
          <p:cNvGrpSpPr>
            <a:grpSpLocks/>
          </p:cNvGrpSpPr>
          <p:nvPr/>
        </p:nvGrpSpPr>
        <p:grpSpPr bwMode="auto">
          <a:xfrm>
            <a:off x="347663" y="1084263"/>
            <a:ext cx="7954962" cy="5473700"/>
            <a:chOff x="237" y="683"/>
            <a:chExt cx="5429" cy="3448"/>
          </a:xfrm>
        </p:grpSpPr>
        <p:sp>
          <p:nvSpPr>
            <p:cNvPr id="5132" name="McK Measure" hidden="1"/>
            <p:cNvSpPr txBox="1">
              <a:spLocks noChangeArrowheads="1"/>
            </p:cNvSpPr>
            <p:nvPr userDrawn="1"/>
          </p:nvSpPr>
          <p:spPr bwMode="auto">
            <a:xfrm>
              <a:off x="237" y="683"/>
              <a:ext cx="5429" cy="155"/>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33" name="McK Footnote" hidden="1"/>
            <p:cNvSpPr txBox="1">
              <a:spLocks noChangeArrowheads="1"/>
            </p:cNvSpPr>
            <p:nvPr userDrawn="1"/>
          </p:nvSpPr>
          <p:spPr bwMode="auto">
            <a:xfrm>
              <a:off x="239" y="3918"/>
              <a:ext cx="5145" cy="213"/>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grpSp>
        <p:nvGrpSpPr>
          <p:cNvPr id="3" name="McK Slide Elements"/>
          <p:cNvGrpSpPr>
            <a:grpSpLocks/>
          </p:cNvGrpSpPr>
          <p:nvPr/>
        </p:nvGrpSpPr>
        <p:grpSpPr bwMode="auto">
          <a:xfrm>
            <a:off x="347663" y="1084263"/>
            <a:ext cx="7954962" cy="5473700"/>
            <a:chOff x="237" y="683"/>
            <a:chExt cx="5429" cy="3448"/>
          </a:xfrm>
        </p:grpSpPr>
        <p:sp>
          <p:nvSpPr>
            <p:cNvPr id="5130" name="McK Measure" hidden="1"/>
            <p:cNvSpPr txBox="1">
              <a:spLocks noChangeArrowheads="1"/>
            </p:cNvSpPr>
            <p:nvPr userDrawn="1"/>
          </p:nvSpPr>
          <p:spPr bwMode="auto">
            <a:xfrm>
              <a:off x="237" y="683"/>
              <a:ext cx="5429" cy="155"/>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31" name="McK Footnote" hidden="1"/>
            <p:cNvSpPr txBox="1">
              <a:spLocks noChangeArrowheads="1"/>
            </p:cNvSpPr>
            <p:nvPr userDrawn="1"/>
          </p:nvSpPr>
          <p:spPr bwMode="auto">
            <a:xfrm>
              <a:off x="239" y="3918"/>
              <a:ext cx="5145" cy="213"/>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grpSp>
        <p:nvGrpSpPr>
          <p:cNvPr id="4" name="McK Slide Elements"/>
          <p:cNvGrpSpPr>
            <a:grpSpLocks/>
          </p:cNvGrpSpPr>
          <p:nvPr/>
        </p:nvGrpSpPr>
        <p:grpSpPr bwMode="auto">
          <a:xfrm>
            <a:off x="347663" y="1084263"/>
            <a:ext cx="7954962" cy="5473700"/>
            <a:chOff x="237" y="683"/>
            <a:chExt cx="5429" cy="3448"/>
          </a:xfrm>
        </p:grpSpPr>
        <p:sp>
          <p:nvSpPr>
            <p:cNvPr id="5128" name="McK Measure" hidden="1"/>
            <p:cNvSpPr txBox="1">
              <a:spLocks noChangeArrowheads="1"/>
            </p:cNvSpPr>
            <p:nvPr userDrawn="1"/>
          </p:nvSpPr>
          <p:spPr bwMode="auto">
            <a:xfrm>
              <a:off x="237" y="683"/>
              <a:ext cx="5429" cy="155"/>
            </a:xfrm>
            <a:prstGeom prst="rect">
              <a:avLst/>
            </a:prstGeom>
            <a:noFill/>
            <a:ln>
              <a:noFill/>
            </a:ln>
            <a:extLst/>
          </p:spPr>
          <p:txBody>
            <a:bodyPr lIns="0" tIns="0" rIns="0" bIns="0">
              <a:spAutoFit/>
            </a:bodyPr>
            <a:lstStyle>
              <a:lvl1pPr defTabSz="895350" eaLnBrk="0" hangingPunct="0">
                <a:defRPr>
                  <a:solidFill>
                    <a:schemeClr val="tx1"/>
                  </a:solidFill>
                  <a:latin typeface="Arial" pitchFamily="34" charset="0"/>
                  <a:cs typeface="Arial" pitchFamily="34" charset="0"/>
                </a:defRPr>
              </a:lvl1pPr>
              <a:lvl2pPr marL="742950" indent="-285750" defTabSz="895350" eaLnBrk="0" hangingPunct="0">
                <a:defRPr>
                  <a:solidFill>
                    <a:schemeClr val="tx1"/>
                  </a:solidFill>
                  <a:latin typeface="Arial" pitchFamily="34" charset="0"/>
                  <a:cs typeface="Arial" pitchFamily="34" charset="0"/>
                </a:defRPr>
              </a:lvl2pPr>
              <a:lvl3pPr marL="1143000" indent="-228600" defTabSz="895350" eaLnBrk="0" hangingPunct="0">
                <a:defRPr>
                  <a:solidFill>
                    <a:schemeClr val="tx1"/>
                  </a:solidFill>
                  <a:latin typeface="Arial" pitchFamily="34" charset="0"/>
                  <a:cs typeface="Arial" pitchFamily="34" charset="0"/>
                </a:defRPr>
              </a:lvl3pPr>
              <a:lvl4pPr marL="1600200" indent="-228600" defTabSz="895350" eaLnBrk="0" hangingPunct="0">
                <a:defRPr>
                  <a:solidFill>
                    <a:schemeClr val="tx1"/>
                  </a:solidFill>
                  <a:latin typeface="Arial" pitchFamily="34" charset="0"/>
                  <a:cs typeface="Arial" pitchFamily="34" charset="0"/>
                </a:defRPr>
              </a:lvl4pPr>
              <a:lvl5pPr marL="2057400" indent="-228600" defTabSz="895350" eaLnBrk="0" hangingPunct="0">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smtClean="0">
                  <a:solidFill>
                    <a:srgbClr val="000000"/>
                  </a:solidFill>
                  <a:ea typeface="Heiti TC Light"/>
                  <a:cs typeface="Heiti TC Light"/>
                  <a:sym typeface="Gill Sans"/>
                </a:rPr>
                <a:t>Unit of measure</a:t>
              </a:r>
            </a:p>
          </p:txBody>
        </p:sp>
        <p:sp>
          <p:nvSpPr>
            <p:cNvPr id="5129" name="McK Footnote" hidden="1"/>
            <p:cNvSpPr txBox="1">
              <a:spLocks noChangeArrowheads="1"/>
            </p:cNvSpPr>
            <p:nvPr userDrawn="1"/>
          </p:nvSpPr>
          <p:spPr bwMode="auto">
            <a:xfrm>
              <a:off x="239" y="3918"/>
              <a:ext cx="5145" cy="213"/>
            </a:xfrm>
            <a:prstGeom prst="rect">
              <a:avLst/>
            </a:prstGeom>
            <a:noFill/>
            <a:ln>
              <a:noFill/>
            </a:ln>
            <a:extLst/>
          </p:spPr>
          <p:txBody>
            <a:bodyPr lIns="0" tIns="0" rIns="0" bIns="0" anchor="b">
              <a:spAutoFit/>
            </a:bodyPr>
            <a:lstStyle>
              <a:lvl1pPr marL="574675" indent="-574675" defTabSz="895350" eaLnBrk="0" hangingPunct="0">
                <a:tabLst>
                  <a:tab pos="533400" algn="r"/>
                </a:tabLst>
                <a:defRPr>
                  <a:solidFill>
                    <a:schemeClr val="tx1"/>
                  </a:solidFill>
                  <a:latin typeface="Arial" pitchFamily="34" charset="0"/>
                  <a:cs typeface="Arial" pitchFamily="34" charset="0"/>
                </a:defRPr>
              </a:lvl1pPr>
              <a:lvl2pPr marL="742950" indent="-285750" defTabSz="895350" eaLnBrk="0" hangingPunct="0">
                <a:tabLst>
                  <a:tab pos="533400" algn="r"/>
                </a:tabLst>
                <a:defRPr>
                  <a:solidFill>
                    <a:schemeClr val="tx1"/>
                  </a:solidFill>
                  <a:latin typeface="Arial" pitchFamily="34" charset="0"/>
                  <a:cs typeface="Arial" pitchFamily="34" charset="0"/>
                </a:defRPr>
              </a:lvl2pPr>
              <a:lvl3pPr marL="1143000" indent="-228600" defTabSz="895350" eaLnBrk="0" hangingPunct="0">
                <a:tabLst>
                  <a:tab pos="533400" algn="r"/>
                </a:tabLst>
                <a:defRPr>
                  <a:solidFill>
                    <a:schemeClr val="tx1"/>
                  </a:solidFill>
                  <a:latin typeface="Arial" pitchFamily="34" charset="0"/>
                  <a:cs typeface="Arial" pitchFamily="34" charset="0"/>
                </a:defRPr>
              </a:lvl3pPr>
              <a:lvl4pPr marL="1600200" indent="-228600" defTabSz="895350" eaLnBrk="0" hangingPunct="0">
                <a:tabLst>
                  <a:tab pos="533400" algn="r"/>
                </a:tabLst>
                <a:defRPr>
                  <a:solidFill>
                    <a:schemeClr val="tx1"/>
                  </a:solidFill>
                  <a:latin typeface="Arial" pitchFamily="34" charset="0"/>
                  <a:cs typeface="Arial" pitchFamily="34" charset="0"/>
                </a:defRPr>
              </a:lvl4pPr>
              <a:lvl5pPr marL="2057400" indent="-228600" defTabSz="895350" eaLnBrk="0" hangingPunct="0">
                <a:tabLst>
                  <a:tab pos="533400" algn="r"/>
                </a:tabLst>
                <a:defRPr>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tabLst>
                  <a:tab pos="533400" algn="r"/>
                </a:tabLst>
                <a:defRPr>
                  <a:solidFill>
                    <a:schemeClr val="tx1"/>
                  </a:solidFill>
                  <a:latin typeface="Arial" pitchFamily="34" charset="0"/>
                  <a:cs typeface="Arial" pitchFamily="34" charset="0"/>
                </a:defRPr>
              </a:lvl9pPr>
            </a:lstStyle>
            <a:p>
              <a:pPr eaLnBrk="1" hangingPunct="1">
                <a:defRPr/>
              </a:pPr>
              <a:r>
                <a:rPr lang="en-US" sz="1000" smtClean="0">
                  <a:solidFill>
                    <a:srgbClr val="000000"/>
                  </a:solidFill>
                  <a:ea typeface="Heiti TC Light"/>
                  <a:cs typeface="Heiti TC Light"/>
                  <a:sym typeface="Gill Sans"/>
                </a:rPr>
                <a:t>	*	Footnote</a:t>
              </a:r>
            </a:p>
            <a:p>
              <a:pPr eaLnBrk="1" hangingPunct="1">
                <a:spcBef>
                  <a:spcPct val="20000"/>
                </a:spcBef>
                <a:defRPr/>
              </a:pPr>
              <a:r>
                <a:rPr lang="en-US" sz="1000" smtClean="0">
                  <a:solidFill>
                    <a:srgbClr val="000000"/>
                  </a:solidFill>
                  <a:ea typeface="Heiti TC Light"/>
                  <a:cs typeface="Heiti TC Light"/>
                  <a:sym typeface="Gill Sans"/>
                </a:rPr>
                <a:t> Quelle:		Source</a:t>
              </a:r>
            </a:p>
          </p:txBody>
        </p:sp>
      </p:grpSp>
      <p:sp>
        <p:nvSpPr>
          <p:cNvPr id="5127" name="Line 3"/>
          <p:cNvSpPr>
            <a:spLocks noChangeShapeType="1"/>
          </p:cNvSpPr>
          <p:nvPr/>
        </p:nvSpPr>
        <p:spPr bwMode="auto">
          <a:xfrm>
            <a:off x="323851" y="990600"/>
            <a:ext cx="8820150" cy="0"/>
          </a:xfrm>
          <a:prstGeom prst="line">
            <a:avLst/>
          </a:prstGeom>
          <a:noFill/>
          <a:ln w="57150">
            <a:solidFill>
              <a:srgbClr val="FFC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solidFill>
                <a:prstClr val="black"/>
              </a:solidFill>
              <a:latin typeface="Arial"/>
              <a:ea typeface="ＭＳ Ｐゴシック" pitchFamily="34" charset="-128"/>
            </a:endParaRPr>
          </a:p>
        </p:txBody>
      </p:sp>
    </p:spTree>
    <p:extLst>
      <p:ext uri="{BB962C8B-B14F-4D97-AF65-F5344CB8AC3E}">
        <p14:creationId xmlns:p14="http://schemas.microsoft.com/office/powerpoint/2010/main" val="1690127079"/>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Lst>
  <p:transition spd="med"/>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6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a:solidFill>
            <a:schemeClr val="tx1"/>
          </a:solidFill>
          <a:latin typeface="Arial" pitchFamily="34" charset="0"/>
          <a:cs typeface="Arial" pitchFamily="34" charset="0"/>
        </a:defRPr>
      </a:lvl9pPr>
    </p:titleStyle>
    <p:bodyStyle>
      <a:lvl1pPr marL="269875" indent="-269875" algn="l" defTabSz="228600" rtl="0" eaLnBrk="0" fontAlgn="base" hangingPunct="0">
        <a:spcBef>
          <a:spcPct val="35000"/>
        </a:spcBef>
        <a:spcAft>
          <a:spcPct val="0"/>
        </a:spcAft>
        <a:buClr>
          <a:srgbClr val="538CFF"/>
        </a:buClr>
        <a:buSzPct val="100000"/>
        <a:buFont typeface="Arial" pitchFamily="34" charset="0"/>
        <a:buChar char="●"/>
        <a:defRPr sz="2000">
          <a:solidFill>
            <a:schemeClr val="tx1"/>
          </a:solidFill>
          <a:latin typeface="+mn-lt"/>
          <a:ea typeface="+mn-ea"/>
          <a:cs typeface="+mn-cs"/>
        </a:defRPr>
      </a:lvl1pPr>
      <a:lvl2pPr marL="539750" indent="-269875" algn="l" defTabSz="228600" rtl="0" eaLnBrk="0" fontAlgn="base" hangingPunct="0">
        <a:spcBef>
          <a:spcPct val="35000"/>
        </a:spcBef>
        <a:spcAft>
          <a:spcPct val="0"/>
        </a:spcAft>
        <a:buClr>
          <a:srgbClr val="538CFF"/>
        </a:buClr>
        <a:buFont typeface="Arial" pitchFamily="34" charset="0"/>
        <a:buChar char="–"/>
        <a:defRPr sz="1800">
          <a:solidFill>
            <a:schemeClr val="tx1"/>
          </a:solidFill>
          <a:latin typeface="+mn-lt"/>
          <a:cs typeface="+mn-cs"/>
        </a:defRPr>
      </a:lvl2pPr>
      <a:lvl3pPr marL="809625" indent="-269875" algn="l" defTabSz="228600" rtl="0" eaLnBrk="0" fontAlgn="base" hangingPunct="0">
        <a:spcBef>
          <a:spcPct val="35000"/>
        </a:spcBef>
        <a:spcAft>
          <a:spcPct val="0"/>
        </a:spcAft>
        <a:buClr>
          <a:srgbClr val="538CFF"/>
        </a:buClr>
        <a:buSzPct val="130000"/>
        <a:buFont typeface="Wingdings" pitchFamily="2" charset="2"/>
        <a:buChar char="§"/>
        <a:defRPr sz="1600">
          <a:solidFill>
            <a:schemeClr val="tx1"/>
          </a:solidFill>
          <a:latin typeface="+mn-lt"/>
          <a:cs typeface="+mn-cs"/>
        </a:defRPr>
      </a:lvl3pPr>
      <a:lvl4pPr marL="1079500" indent="-269875" algn="l" defTabSz="228600" rtl="0" eaLnBrk="0" fontAlgn="base" hangingPunct="0">
        <a:spcBef>
          <a:spcPct val="35000"/>
        </a:spcBef>
        <a:spcAft>
          <a:spcPct val="0"/>
        </a:spcAft>
        <a:buClr>
          <a:srgbClr val="538CFF"/>
        </a:buClr>
        <a:buFont typeface="Courier New" pitchFamily="49" charset="0"/>
        <a:buChar char="o"/>
        <a:defRPr sz="1400">
          <a:solidFill>
            <a:schemeClr val="tx1"/>
          </a:solidFill>
          <a:latin typeface="+mn-lt"/>
          <a:cs typeface="+mn-cs"/>
        </a:defRPr>
      </a:lvl4pPr>
      <a:lvl5pPr marL="1258888" indent="-179388" algn="l" defTabSz="228600" rtl="0" eaLnBrk="0" fontAlgn="base" hangingPunct="0">
        <a:spcBef>
          <a:spcPct val="35000"/>
        </a:spcBef>
        <a:spcAft>
          <a:spcPct val="0"/>
        </a:spcAft>
        <a:buClr>
          <a:srgbClr val="538CFF"/>
        </a:buClr>
        <a:buSzPct val="80000"/>
        <a:buFont typeface="Arial" pitchFamily="34" charset="0"/>
        <a:buChar char="»"/>
        <a:defRPr sz="1400">
          <a:solidFill>
            <a:schemeClr val="tx1"/>
          </a:solidFill>
          <a:latin typeface="+mn-lt"/>
          <a:cs typeface="+mn-cs"/>
        </a:defRPr>
      </a:lvl5pPr>
      <a:lvl6pPr marL="21685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6pPr>
      <a:lvl7pPr marL="26257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7pPr>
      <a:lvl8pPr marL="30829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8pPr>
      <a:lvl9pPr marL="3540125" indent="-265113" algn="l" defTabSz="228600" rtl="0" fontAlgn="base">
        <a:spcBef>
          <a:spcPct val="0"/>
        </a:spcBef>
        <a:spcAft>
          <a:spcPct val="0"/>
        </a:spcAft>
        <a:buSzPct val="80000"/>
        <a:buFont typeface="Arial" pitchFamily="34" charset="0"/>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540" y="116645"/>
            <a:ext cx="8229600" cy="864097"/>
          </a:xfrm>
          <a:prstGeom prst="rect">
            <a:avLst/>
          </a:prstGeom>
        </p:spPr>
        <p:txBody>
          <a:bodyPr vert="horz" lIns="91440" tIns="45720" rIns="91440" bIns="45720" rtlCol="0" anchor="ctr">
            <a:normAutofit/>
          </a:bodyPr>
          <a:lstStyle/>
          <a:p>
            <a:pPr lvl="0" algn="ctr" defTabSz="914179" rtl="0" eaLnBrk="0" fontAlgn="base" hangingPunct="0">
              <a:spcBef>
                <a:spcPct val="0"/>
              </a:spcBef>
              <a:spcAft>
                <a:spcPct val="0"/>
              </a:spcAft>
            </a:pPr>
            <a:r>
              <a:rPr lang="en-US" dirty="0" smtClean="0"/>
              <a:t>Your slide title to come here</a:t>
            </a:r>
            <a:endParaRPr lang="en-GB" dirty="0"/>
          </a:p>
        </p:txBody>
      </p: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7504" y="6434175"/>
            <a:ext cx="1219616" cy="379204"/>
          </a:xfrm>
          <a:prstGeom prst="rect">
            <a:avLst/>
          </a:prstGeom>
        </p:spPr>
      </p:pic>
      <p:sp>
        <p:nvSpPr>
          <p:cNvPr id="14" name="TextBox 13"/>
          <p:cNvSpPr txBox="1"/>
          <p:nvPr/>
        </p:nvSpPr>
        <p:spPr>
          <a:xfrm>
            <a:off x="4482406" y="6620427"/>
            <a:ext cx="179188" cy="115188"/>
          </a:xfrm>
          <a:prstGeom prst="rect">
            <a:avLst/>
          </a:prstGeom>
          <a:noFill/>
          <a:ln/>
          <a:effectLst/>
        </p:spPr>
        <p:txBody>
          <a:bodyPr wrap="none" lIns="0" tIns="0" rIns="0" bIns="0"/>
          <a:lstStyle/>
          <a:p>
            <a:pPr algn="r"/>
            <a:fld id="{E5A099FA-493A-4FF8-B3AE-55458E887B6D}" type="slidenum">
              <a:rPr lang="en-US" sz="1100">
                <a:solidFill>
                  <a:srgbClr val="000000"/>
                </a:solidFill>
                <a:ea typeface="ＭＳ Ｐゴシック" pitchFamily="19" charset="-128"/>
                <a:cs typeface="Arial" charset="0"/>
              </a:rPr>
              <a:pPr algn="r"/>
              <a:t>‹#›</a:t>
            </a:fld>
            <a:endParaRPr lang="en-US" sz="1100" dirty="0">
              <a:solidFill>
                <a:srgbClr val="000000"/>
              </a:solidFill>
              <a:ea typeface="ＭＳ Ｐゴシック" pitchFamily="19" charset="-128"/>
              <a:cs typeface="Arial" charset="0"/>
            </a:endParaRPr>
          </a:p>
          <a:p>
            <a:pPr algn="r" rtl="1"/>
            <a:endParaRPr lang="en-US" sz="800" dirty="0">
              <a:solidFill>
                <a:srgbClr val="000066"/>
              </a:solidFill>
              <a:ea typeface="ＭＳ Ｐゴシック" pitchFamily="19" charset="-128"/>
              <a:cs typeface="Arial" charset="0"/>
            </a:endParaRPr>
          </a:p>
        </p:txBody>
      </p:sp>
      <p:sp>
        <p:nvSpPr>
          <p:cNvPr id="15" name="Rectangle 4"/>
          <p:cNvSpPr>
            <a:spLocks noGrp="1" noChangeArrowheads="1"/>
          </p:cNvSpPr>
          <p:nvPr>
            <p:ph type="body" idx="1"/>
          </p:nvPr>
        </p:nvSpPr>
        <p:spPr bwMode="auto">
          <a:xfrm>
            <a:off x="442556" y="1274279"/>
            <a:ext cx="8291501" cy="4560001"/>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dirty="0" smtClean="0"/>
              <a:t>Click to type your first-level text</a:t>
            </a:r>
          </a:p>
          <a:p>
            <a:pPr lvl="1"/>
            <a:r>
              <a:rPr lang="en-US" dirty="0" smtClean="0"/>
              <a:t>This is the second-level text style</a:t>
            </a:r>
          </a:p>
        </p:txBody>
      </p:sp>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84377" y="6446937"/>
            <a:ext cx="441027" cy="344835"/>
          </a:xfrm>
          <a:prstGeom prst="rect">
            <a:avLst/>
          </a:prstGeom>
        </p:spPr>
      </p:pic>
      <p:sp>
        <p:nvSpPr>
          <p:cNvPr id="16" name="TextBox 15"/>
          <p:cNvSpPr txBox="1"/>
          <p:nvPr/>
        </p:nvSpPr>
        <p:spPr>
          <a:xfrm>
            <a:off x="4482406" y="6620427"/>
            <a:ext cx="179188" cy="115188"/>
          </a:xfrm>
          <a:prstGeom prst="rect">
            <a:avLst/>
          </a:prstGeom>
          <a:noFill/>
          <a:ln/>
          <a:effectLst/>
        </p:spPr>
        <p:txBody>
          <a:bodyPr wrap="none" lIns="0" tIns="0" rIns="0" bIns="0"/>
          <a:lstStyle/>
          <a:p>
            <a:pPr algn="r"/>
            <a:fld id="{E5A099FA-493A-4FF8-B3AE-55458E887B6D}" type="slidenum">
              <a:rPr lang="en-US" sz="1100">
                <a:solidFill>
                  <a:srgbClr val="000000"/>
                </a:solidFill>
                <a:ea typeface="ＭＳ Ｐゴシック" pitchFamily="19" charset="-128"/>
                <a:cs typeface="Arial" charset="0"/>
              </a:rPr>
              <a:pPr algn="r"/>
              <a:t>‹#›</a:t>
            </a:fld>
            <a:endParaRPr lang="en-US" sz="1100" dirty="0">
              <a:solidFill>
                <a:srgbClr val="000000"/>
              </a:solidFill>
              <a:ea typeface="ＭＳ Ｐゴシック" pitchFamily="19" charset="-128"/>
              <a:cs typeface="Arial" charset="0"/>
            </a:endParaRPr>
          </a:p>
          <a:p>
            <a:pPr algn="r" rtl="1"/>
            <a:endParaRPr lang="en-US" sz="800" dirty="0">
              <a:solidFill>
                <a:srgbClr val="000066"/>
              </a:solidFill>
              <a:ea typeface="ＭＳ Ｐゴシック" pitchFamily="19" charset="-128"/>
              <a:cs typeface="Arial" charset="0"/>
            </a:endParaRPr>
          </a:p>
        </p:txBody>
      </p:sp>
      <p:sp>
        <p:nvSpPr>
          <p:cNvPr id="19" name="Line 6"/>
          <p:cNvSpPr>
            <a:spLocks noChangeShapeType="1"/>
          </p:cNvSpPr>
          <p:nvPr/>
        </p:nvSpPr>
        <p:spPr bwMode="auto">
          <a:xfrm>
            <a:off x="0" y="1052736"/>
            <a:ext cx="9144000" cy="0"/>
          </a:xfrm>
          <a:prstGeom prst="line">
            <a:avLst/>
          </a:prstGeom>
          <a:noFill/>
          <a:ln w="38100">
            <a:solidFill>
              <a:srgbClr val="3D6E81"/>
            </a:solidFill>
            <a:round/>
            <a:headEnd/>
            <a:tailEnd/>
          </a:ln>
          <a:effectLst/>
        </p:spPr>
        <p:txBody>
          <a:bodyPr lIns="80147" tIns="40074" rIns="80147" bIns="40074"/>
          <a:lstStyle/>
          <a:p>
            <a:pPr rtl="1">
              <a:defRPr/>
            </a:pPr>
            <a:endParaRPr lang="en-US" sz="3400" dirty="0">
              <a:solidFill>
                <a:srgbClr val="000066"/>
              </a:solidFill>
              <a:latin typeface="Arial" pitchFamily="34" charset="0"/>
              <a:ea typeface="ＭＳ Ｐゴシック" pitchFamily="19" charset="-128"/>
              <a:cs typeface="Arial" pitchFamily="34" charset="0"/>
            </a:endParaRPr>
          </a:p>
        </p:txBody>
      </p:sp>
      <p:pic>
        <p:nvPicPr>
          <p:cNvPr id="12" name="Picture 8" descr="C:\Users\Soussan Philippe\AppData\Local\Microsoft\Windows\Temporary Internet Files\Content.Word\Picture1.png"/>
          <p:cNvPicPr>
            <a:picLocks noChangeAspect="1" noChangeArrowheads="1"/>
          </p:cNvPicPr>
          <p:nvPr userDrawn="1"/>
        </p:nvPicPr>
        <p:blipFill>
          <a:blip r:embed="rId9" cstate="print"/>
          <a:srcRect t="55309" r="6889"/>
          <a:stretch>
            <a:fillRect/>
          </a:stretch>
        </p:blipFill>
        <p:spPr bwMode="auto">
          <a:xfrm>
            <a:off x="8252157" y="6554207"/>
            <a:ext cx="836209" cy="237575"/>
          </a:xfrm>
          <a:prstGeom prst="rect">
            <a:avLst/>
          </a:prstGeom>
          <a:noFill/>
          <a:ln w="9525">
            <a:noFill/>
            <a:miter lim="800000"/>
            <a:headEnd/>
            <a:tailEnd/>
          </a:ln>
        </p:spPr>
      </p:pic>
    </p:spTree>
    <p:extLst>
      <p:ext uri="{BB962C8B-B14F-4D97-AF65-F5344CB8AC3E}">
        <p14:creationId xmlns:p14="http://schemas.microsoft.com/office/powerpoint/2010/main" val="1236647624"/>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lang="en-GB" sz="2400" b="1" kern="1200" baseline="0" dirty="0">
          <a:solidFill>
            <a:srgbClr val="990000"/>
          </a:solidFill>
          <a:latin typeface="Arial" pitchFamily="34" charset="0"/>
          <a:ea typeface="+mj-ea"/>
          <a:cs typeface="Arial" pitchFamily="34" charset="0"/>
        </a:defRPr>
      </a:lvl1pPr>
    </p:titleStyle>
    <p:bodyStyle>
      <a:lvl1pPr marL="342900" indent="-342900" algn="l" defTabSz="914400" rtl="0" eaLnBrk="1" latinLnBrk="0" hangingPunct="1">
        <a:spcBef>
          <a:spcPts val="1000"/>
        </a:spcBef>
        <a:buClr>
          <a:srgbClr val="3D6E81"/>
        </a:buClr>
        <a:buSzPct val="85000"/>
        <a:buFont typeface="Wingdings" pitchFamily="2" charset="2"/>
        <a:buChar char="l"/>
        <a:defRPr sz="2000" kern="1200">
          <a:solidFill>
            <a:schemeClr val="tx1"/>
          </a:solidFill>
          <a:latin typeface="Arial" pitchFamily="34" charset="0"/>
          <a:ea typeface="+mn-ea"/>
          <a:cs typeface="Arial" pitchFamily="34" charset="0"/>
        </a:defRPr>
      </a:lvl1pPr>
      <a:lvl2pPr marL="900000" indent="-285750" algn="l" defTabSz="914400" rtl="0" eaLnBrk="1" latinLnBrk="0" hangingPunct="1">
        <a:spcBef>
          <a:spcPts val="500"/>
        </a:spcBef>
        <a:buClr>
          <a:srgbClr val="3D6E81"/>
        </a:buClr>
        <a:buSzPct val="80000"/>
        <a:buFont typeface="Courier New" pitchFamily="49" charset="0"/>
        <a:buChar char="o"/>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3D6E81"/>
        </a:buClr>
        <a:buSzPct val="80000"/>
        <a:buFont typeface="Courier New" pitchFamily="49" charset="0"/>
        <a:buChar char="o"/>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42913" y="115888"/>
            <a:ext cx="82296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smtClean="0"/>
              <a:t>Your slide title to come here</a:t>
            </a:r>
            <a:endParaRPr lang="en-GB" altLang="de-DE" smtClean="0"/>
          </a:p>
        </p:txBody>
      </p:sp>
      <p:pic>
        <p:nvPicPr>
          <p:cNvPr id="5123" name="Picture 9"/>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950" y="6434139"/>
            <a:ext cx="12192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13"/>
          <p:cNvSpPr txBox="1">
            <a:spLocks noChangeArrowheads="1"/>
          </p:cNvSpPr>
          <p:nvPr/>
        </p:nvSpPr>
        <p:spPr bwMode="auto">
          <a:xfrm>
            <a:off x="4483100" y="6619875"/>
            <a:ext cx="1778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43EF3182-5CFD-4B68-9B0E-307FDA6C1DFA}" type="slidenum">
              <a:rPr lang="en-US" altLang="de-DE" sz="1100">
                <a:solidFill>
                  <a:srgbClr val="000000"/>
                </a:solidFill>
                <a:ea typeface="MS PGothic" pitchFamily="34" charset="-128"/>
                <a:cs typeface="Arial" pitchFamily="34" charset="0"/>
              </a:rPr>
              <a:pPr algn="r"/>
              <a:t>‹#›</a:t>
            </a:fld>
            <a:endParaRPr lang="en-US" altLang="de-DE" sz="1100">
              <a:solidFill>
                <a:srgbClr val="000000"/>
              </a:solidFill>
              <a:ea typeface="MS PGothic" pitchFamily="34" charset="-128"/>
              <a:cs typeface="Arial" pitchFamily="34" charset="0"/>
            </a:endParaRPr>
          </a:p>
          <a:p>
            <a:pPr algn="r" rtl="1"/>
            <a:endParaRPr lang="en-US" altLang="de-DE" sz="800">
              <a:solidFill>
                <a:srgbClr val="000066"/>
              </a:solidFill>
              <a:ea typeface="MS PGothic" pitchFamily="34" charset="-128"/>
              <a:cs typeface="Arial" pitchFamily="34" charset="0"/>
            </a:endParaRPr>
          </a:p>
        </p:txBody>
      </p:sp>
      <p:sp>
        <p:nvSpPr>
          <p:cNvPr id="5125" name="Rectangle 4"/>
          <p:cNvSpPr>
            <a:spLocks noGrp="1" noChangeArrowheads="1"/>
          </p:cNvSpPr>
          <p:nvPr>
            <p:ph type="body" idx="1"/>
          </p:nvPr>
        </p:nvSpPr>
        <p:spPr bwMode="auto">
          <a:xfrm>
            <a:off x="442913" y="1274763"/>
            <a:ext cx="8291512"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US" altLang="de-DE" smtClean="0"/>
              <a:t>Click to type your first-level text</a:t>
            </a:r>
          </a:p>
          <a:p>
            <a:pPr lvl="1"/>
            <a:r>
              <a:rPr lang="en-US" altLang="de-DE" smtClean="0"/>
              <a:t>This is the second-level text style</a:t>
            </a:r>
          </a:p>
        </p:txBody>
      </p:sp>
      <p:pic>
        <p:nvPicPr>
          <p:cNvPr id="5126" name="Picture 16"/>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85114" y="6446851"/>
            <a:ext cx="4397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5"/>
          <p:cNvSpPr txBox="1">
            <a:spLocks noChangeArrowheads="1"/>
          </p:cNvSpPr>
          <p:nvPr/>
        </p:nvSpPr>
        <p:spPr bwMode="auto">
          <a:xfrm>
            <a:off x="4483100" y="6619875"/>
            <a:ext cx="17780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fld id="{26685DD3-95A0-41BC-BF15-7824B0BE0216}" type="slidenum">
              <a:rPr lang="en-US" altLang="de-DE" sz="1100">
                <a:solidFill>
                  <a:srgbClr val="000000"/>
                </a:solidFill>
                <a:ea typeface="MS PGothic" pitchFamily="34" charset="-128"/>
                <a:cs typeface="Arial" pitchFamily="34" charset="0"/>
              </a:rPr>
              <a:pPr algn="r"/>
              <a:t>‹#›</a:t>
            </a:fld>
            <a:endParaRPr lang="en-US" altLang="de-DE" sz="1100">
              <a:solidFill>
                <a:srgbClr val="000000"/>
              </a:solidFill>
              <a:ea typeface="MS PGothic" pitchFamily="34" charset="-128"/>
              <a:cs typeface="Arial" pitchFamily="34" charset="0"/>
            </a:endParaRPr>
          </a:p>
          <a:p>
            <a:pPr algn="r" rtl="1"/>
            <a:endParaRPr lang="en-US" altLang="de-DE" sz="800">
              <a:solidFill>
                <a:srgbClr val="000066"/>
              </a:solidFill>
              <a:ea typeface="MS PGothic" pitchFamily="34" charset="-128"/>
              <a:cs typeface="Arial" pitchFamily="34" charset="0"/>
            </a:endParaRPr>
          </a:p>
        </p:txBody>
      </p:sp>
      <p:sp>
        <p:nvSpPr>
          <p:cNvPr id="5128" name="Line 6"/>
          <p:cNvSpPr>
            <a:spLocks noChangeShapeType="1"/>
          </p:cNvSpPr>
          <p:nvPr/>
        </p:nvSpPr>
        <p:spPr bwMode="auto">
          <a:xfrm>
            <a:off x="0" y="1052513"/>
            <a:ext cx="9144000" cy="0"/>
          </a:xfrm>
          <a:prstGeom prst="line">
            <a:avLst/>
          </a:prstGeom>
          <a:noFill/>
          <a:ln w="38100">
            <a:solidFill>
              <a:srgbClr val="3D6E81"/>
            </a:solidFill>
            <a:round/>
            <a:headEnd/>
            <a:tailEnd/>
          </a:ln>
          <a:extLst>
            <a:ext uri="{909E8E84-426E-40DD-AFC4-6F175D3DCCD1}">
              <a14:hiddenFill xmlns:a14="http://schemas.microsoft.com/office/drawing/2010/main">
                <a:noFill/>
              </a14:hiddenFill>
            </a:ext>
          </a:extLst>
        </p:spPr>
        <p:txBody>
          <a:bodyPr lIns="80147" tIns="40074" rIns="80147" bIns="40074"/>
          <a:lstStyle/>
          <a:p>
            <a:pPr eaLnBrk="0" hangingPunct="0"/>
            <a:endParaRPr lang="de-CH">
              <a:solidFill>
                <a:prstClr val="black"/>
              </a:solidFill>
              <a:latin typeface="Arial" pitchFamily="34" charset="0"/>
            </a:endParaRPr>
          </a:p>
        </p:txBody>
      </p:sp>
      <p:pic>
        <p:nvPicPr>
          <p:cNvPr id="5129" name="Picture 8" descr="C:\Users\Soussan Philippe\AppData\Local\Microsoft\Windows\Temporary Internet Files\Content.Word\Picture1.png"/>
          <p:cNvPicPr>
            <a:picLocks noChangeAspect="1" noChangeArrowheads="1"/>
          </p:cNvPicPr>
          <p:nvPr userDrawn="1"/>
        </p:nvPicPr>
        <p:blipFill>
          <a:blip r:embed="rId9">
            <a:extLst>
              <a:ext uri="{28A0092B-C50C-407E-A947-70E740481C1C}">
                <a14:useLocalDpi xmlns:a14="http://schemas.microsoft.com/office/drawing/2010/main" val="0"/>
              </a:ext>
            </a:extLst>
          </a:blip>
          <a:srcRect t="55309" r="6889"/>
          <a:stretch>
            <a:fillRect/>
          </a:stretch>
        </p:blipFill>
        <p:spPr bwMode="auto">
          <a:xfrm>
            <a:off x="8251845" y="6554801"/>
            <a:ext cx="83661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9381199"/>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Lst>
  <p:timing>
    <p:tnLst>
      <p:par>
        <p:cTn id="1" dur="indefinite" restart="never" nodeType="tmRoot"/>
      </p:par>
    </p:tnLst>
  </p:timing>
  <p:hf sldNum="0" hdr="0" ftr="0" dt="0"/>
  <p:txStyles>
    <p:titleStyle>
      <a:lvl1pPr algn="ctr" rtl="0" fontAlgn="base">
        <a:spcBef>
          <a:spcPct val="0"/>
        </a:spcBef>
        <a:spcAft>
          <a:spcPct val="0"/>
        </a:spcAft>
        <a:defRPr lang="en-GB" sz="2400" b="1" kern="1200" dirty="0">
          <a:solidFill>
            <a:srgbClr val="990000"/>
          </a:solidFill>
          <a:latin typeface="Arial" pitchFamily="34" charset="0"/>
          <a:ea typeface="+mj-ea"/>
          <a:cs typeface="Arial" pitchFamily="34" charset="0"/>
        </a:defRPr>
      </a:lvl1pPr>
      <a:lvl2pPr algn="ctr" rtl="0" fontAlgn="base">
        <a:spcBef>
          <a:spcPct val="0"/>
        </a:spcBef>
        <a:spcAft>
          <a:spcPct val="0"/>
        </a:spcAft>
        <a:defRPr sz="2400" b="1">
          <a:solidFill>
            <a:srgbClr val="990000"/>
          </a:solidFill>
          <a:latin typeface="Arial" pitchFamily="34" charset="0"/>
          <a:cs typeface="Arial" pitchFamily="34" charset="0"/>
        </a:defRPr>
      </a:lvl2pPr>
      <a:lvl3pPr algn="ctr" rtl="0" fontAlgn="base">
        <a:spcBef>
          <a:spcPct val="0"/>
        </a:spcBef>
        <a:spcAft>
          <a:spcPct val="0"/>
        </a:spcAft>
        <a:defRPr sz="2400" b="1">
          <a:solidFill>
            <a:srgbClr val="990000"/>
          </a:solidFill>
          <a:latin typeface="Arial" pitchFamily="34" charset="0"/>
          <a:cs typeface="Arial" pitchFamily="34" charset="0"/>
        </a:defRPr>
      </a:lvl3pPr>
      <a:lvl4pPr algn="ctr" rtl="0" fontAlgn="base">
        <a:spcBef>
          <a:spcPct val="0"/>
        </a:spcBef>
        <a:spcAft>
          <a:spcPct val="0"/>
        </a:spcAft>
        <a:defRPr sz="2400" b="1">
          <a:solidFill>
            <a:srgbClr val="990000"/>
          </a:solidFill>
          <a:latin typeface="Arial" pitchFamily="34" charset="0"/>
          <a:cs typeface="Arial" pitchFamily="34" charset="0"/>
        </a:defRPr>
      </a:lvl4pPr>
      <a:lvl5pPr algn="ctr" rtl="0" fontAlgn="base">
        <a:spcBef>
          <a:spcPct val="0"/>
        </a:spcBef>
        <a:spcAft>
          <a:spcPct val="0"/>
        </a:spcAft>
        <a:defRPr sz="2400" b="1">
          <a:solidFill>
            <a:srgbClr val="990000"/>
          </a:solidFill>
          <a:latin typeface="Arial" pitchFamily="34" charset="0"/>
          <a:cs typeface="Arial" pitchFamily="34" charset="0"/>
        </a:defRPr>
      </a:lvl5pPr>
      <a:lvl6pPr marL="457200" algn="ctr" rtl="0" fontAlgn="base">
        <a:spcBef>
          <a:spcPct val="0"/>
        </a:spcBef>
        <a:spcAft>
          <a:spcPct val="0"/>
        </a:spcAft>
        <a:defRPr sz="2400" b="1">
          <a:solidFill>
            <a:srgbClr val="990000"/>
          </a:solidFill>
          <a:latin typeface="Arial" pitchFamily="34" charset="0"/>
          <a:cs typeface="Arial" pitchFamily="34" charset="0"/>
        </a:defRPr>
      </a:lvl6pPr>
      <a:lvl7pPr marL="914400" algn="ctr" rtl="0" fontAlgn="base">
        <a:spcBef>
          <a:spcPct val="0"/>
        </a:spcBef>
        <a:spcAft>
          <a:spcPct val="0"/>
        </a:spcAft>
        <a:defRPr sz="2400" b="1">
          <a:solidFill>
            <a:srgbClr val="990000"/>
          </a:solidFill>
          <a:latin typeface="Arial" pitchFamily="34" charset="0"/>
          <a:cs typeface="Arial" pitchFamily="34" charset="0"/>
        </a:defRPr>
      </a:lvl7pPr>
      <a:lvl8pPr marL="1371600" algn="ctr" rtl="0" fontAlgn="base">
        <a:spcBef>
          <a:spcPct val="0"/>
        </a:spcBef>
        <a:spcAft>
          <a:spcPct val="0"/>
        </a:spcAft>
        <a:defRPr sz="2400" b="1">
          <a:solidFill>
            <a:srgbClr val="990000"/>
          </a:solidFill>
          <a:latin typeface="Arial" pitchFamily="34" charset="0"/>
          <a:cs typeface="Arial" pitchFamily="34" charset="0"/>
        </a:defRPr>
      </a:lvl8pPr>
      <a:lvl9pPr marL="1828800" algn="ctr" rtl="0" fontAlgn="base">
        <a:spcBef>
          <a:spcPct val="0"/>
        </a:spcBef>
        <a:spcAft>
          <a:spcPct val="0"/>
        </a:spcAft>
        <a:defRPr sz="2400" b="1">
          <a:solidFill>
            <a:srgbClr val="990000"/>
          </a:solidFill>
          <a:latin typeface="Arial" pitchFamily="34" charset="0"/>
          <a:cs typeface="Arial" pitchFamily="34" charset="0"/>
        </a:defRPr>
      </a:lvl9pPr>
    </p:titleStyle>
    <p:bodyStyle>
      <a:lvl1pPr marL="342900" indent="-342900" algn="l" rtl="0" fontAlgn="base">
        <a:spcBef>
          <a:spcPts val="1000"/>
        </a:spcBef>
        <a:spcAft>
          <a:spcPct val="0"/>
        </a:spcAft>
        <a:buClr>
          <a:srgbClr val="3D6E81"/>
        </a:buClr>
        <a:buSzPct val="85000"/>
        <a:buFont typeface="Wingdings" pitchFamily="2" charset="2"/>
        <a:buChar char="l"/>
        <a:defRPr sz="2000" kern="1200">
          <a:solidFill>
            <a:schemeClr val="tx1"/>
          </a:solidFill>
          <a:latin typeface="Arial" pitchFamily="34" charset="0"/>
          <a:ea typeface="+mn-ea"/>
          <a:cs typeface="Arial" pitchFamily="34" charset="0"/>
        </a:defRPr>
      </a:lvl1pPr>
      <a:lvl2pPr marL="898525" indent="-285750" algn="l" rtl="0" fontAlgn="base">
        <a:spcBef>
          <a:spcPts val="500"/>
        </a:spcBef>
        <a:spcAft>
          <a:spcPct val="0"/>
        </a:spcAft>
        <a:buClr>
          <a:srgbClr val="3D6E81"/>
        </a:buClr>
        <a:buSzPct val="80000"/>
        <a:buFont typeface="Courier New" pitchFamily="49" charset="0"/>
        <a:buChar char="o"/>
        <a:defRPr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3D6E81"/>
        </a:buClr>
        <a:buSzPct val="80000"/>
        <a:buFont typeface="Courier New" pitchFamily="49" charset="0"/>
        <a:buChar char="o"/>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3D6E81"/>
        </a:buClr>
        <a:buSzPct val="80000"/>
        <a:buFont typeface="Courier New" pitchFamily="49" charset="0"/>
        <a:buChar char="o"/>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63.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0.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23.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5.xml"/><Relationship Id="rId1" Type="http://schemas.openxmlformats.org/officeDocument/2006/relationships/tags" Target="../tags/tag45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5.xml"/><Relationship Id="rId1" Type="http://schemas.openxmlformats.org/officeDocument/2006/relationships/tags" Target="../tags/tag45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57.png"/><Relationship Id="rId18" Type="http://schemas.openxmlformats.org/officeDocument/2006/relationships/image" Target="../media/image62.png"/><Relationship Id="rId26" Type="http://schemas.openxmlformats.org/officeDocument/2006/relationships/image" Target="../media/image70.png"/><Relationship Id="rId39" Type="http://schemas.openxmlformats.org/officeDocument/2006/relationships/image" Target="../media/image83.png"/><Relationship Id="rId3" Type="http://schemas.openxmlformats.org/officeDocument/2006/relationships/image" Target="../media/image47.jpeg"/><Relationship Id="rId21" Type="http://schemas.openxmlformats.org/officeDocument/2006/relationships/image" Target="../media/image65.png"/><Relationship Id="rId34" Type="http://schemas.openxmlformats.org/officeDocument/2006/relationships/image" Target="../media/image78.jpeg"/><Relationship Id="rId42" Type="http://schemas.openxmlformats.org/officeDocument/2006/relationships/image" Target="../media/image86.png"/><Relationship Id="rId47" Type="http://schemas.openxmlformats.org/officeDocument/2006/relationships/image" Target="../media/image91.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33" Type="http://schemas.openxmlformats.org/officeDocument/2006/relationships/image" Target="../media/image77.png"/><Relationship Id="rId38" Type="http://schemas.openxmlformats.org/officeDocument/2006/relationships/image" Target="../media/image82.png"/><Relationship Id="rId46" Type="http://schemas.openxmlformats.org/officeDocument/2006/relationships/image" Target="../media/image90.png"/><Relationship Id="rId2" Type="http://schemas.openxmlformats.org/officeDocument/2006/relationships/notesSlide" Target="../notesSlides/notesSlide11.xml"/><Relationship Id="rId16" Type="http://schemas.openxmlformats.org/officeDocument/2006/relationships/image" Target="../media/image60.png"/><Relationship Id="rId20" Type="http://schemas.openxmlformats.org/officeDocument/2006/relationships/image" Target="../media/image64.png"/><Relationship Id="rId29" Type="http://schemas.openxmlformats.org/officeDocument/2006/relationships/image" Target="../media/image73.jpeg"/><Relationship Id="rId41" Type="http://schemas.openxmlformats.org/officeDocument/2006/relationships/image" Target="../media/image85.png"/><Relationship Id="rId1" Type="http://schemas.openxmlformats.org/officeDocument/2006/relationships/slideLayout" Target="../slideLayouts/slideLayout249.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32" Type="http://schemas.openxmlformats.org/officeDocument/2006/relationships/image" Target="../media/image76.png"/><Relationship Id="rId37" Type="http://schemas.openxmlformats.org/officeDocument/2006/relationships/image" Target="../media/image81.png"/><Relationship Id="rId40" Type="http://schemas.openxmlformats.org/officeDocument/2006/relationships/image" Target="../media/image84.png"/><Relationship Id="rId45" Type="http://schemas.openxmlformats.org/officeDocument/2006/relationships/image" Target="../media/image89.jpe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28" Type="http://schemas.openxmlformats.org/officeDocument/2006/relationships/image" Target="../media/image72.png"/><Relationship Id="rId36" Type="http://schemas.openxmlformats.org/officeDocument/2006/relationships/image" Target="../media/image80.png"/><Relationship Id="rId49" Type="http://schemas.openxmlformats.org/officeDocument/2006/relationships/image" Target="../media/image93.png"/><Relationship Id="rId10" Type="http://schemas.openxmlformats.org/officeDocument/2006/relationships/image" Target="../media/image54.png"/><Relationship Id="rId19" Type="http://schemas.openxmlformats.org/officeDocument/2006/relationships/image" Target="../media/image63.png"/><Relationship Id="rId31" Type="http://schemas.openxmlformats.org/officeDocument/2006/relationships/image" Target="../media/image75.png"/><Relationship Id="rId44" Type="http://schemas.openxmlformats.org/officeDocument/2006/relationships/image" Target="../media/image88.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png"/><Relationship Id="rId30" Type="http://schemas.openxmlformats.org/officeDocument/2006/relationships/image" Target="../media/image74.png"/><Relationship Id="rId35" Type="http://schemas.openxmlformats.org/officeDocument/2006/relationships/image" Target="../media/image79.png"/><Relationship Id="rId43" Type="http://schemas.openxmlformats.org/officeDocument/2006/relationships/image" Target="../media/image87.png"/><Relationship Id="rId48" Type="http://schemas.openxmlformats.org/officeDocument/2006/relationships/image" Target="../media/image92.png"/><Relationship Id="rId8"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2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6.xml"/><Relationship Id="rId2" Type="http://schemas.openxmlformats.org/officeDocument/2006/relationships/tags" Target="../tags/tag456.xml"/><Relationship Id="rId1" Type="http://schemas.openxmlformats.org/officeDocument/2006/relationships/tags" Target="../tags/tag455.xml"/><Relationship Id="rId5" Type="http://schemas.openxmlformats.org/officeDocument/2006/relationships/image" Target="../media/image22.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5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19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1187624" y="4437112"/>
            <a:ext cx="6842125" cy="2088215"/>
          </a:xfrm>
        </p:spPr>
        <p:txBody>
          <a:bodyPr/>
          <a:lstStyle/>
          <a:p>
            <a:pPr marL="0" indent="0" algn="ctr" defTabSz="914400" eaLnBrk="1" hangingPunct="1">
              <a:lnSpc>
                <a:spcPct val="80000"/>
              </a:lnSpc>
              <a:spcAft>
                <a:spcPts val="1200"/>
              </a:spcAft>
            </a:pPr>
            <a:r>
              <a:rPr lang="en-GB" altLang="de-DE" sz="1900" dirty="0" smtClean="0"/>
              <a:t> </a:t>
            </a:r>
            <a:r>
              <a:rPr lang="de-CH" altLang="de-DE" sz="2800" dirty="0" smtClean="0">
                <a:solidFill>
                  <a:srgbClr val="0000FF"/>
                </a:solidFill>
                <a:latin typeface="Verdana" pitchFamily="34" charset="0"/>
              </a:rPr>
              <a:t>Marcel Tanner</a:t>
            </a:r>
          </a:p>
          <a:p>
            <a:pPr marL="0" indent="0" algn="ctr" defTabSz="914400" eaLnBrk="1" hangingPunct="1">
              <a:lnSpc>
                <a:spcPct val="80000"/>
              </a:lnSpc>
              <a:spcAft>
                <a:spcPts val="1200"/>
              </a:spcAft>
            </a:pPr>
            <a:r>
              <a:rPr lang="en-GB" altLang="de-DE" sz="2000" dirty="0" smtClean="0">
                <a:solidFill>
                  <a:srgbClr val="0A001E"/>
                </a:solidFill>
                <a:latin typeface="Verdana" pitchFamily="34" charset="0"/>
              </a:rPr>
              <a:t>Swiss Tropical and Public Health Institute</a:t>
            </a:r>
            <a:endParaRPr lang="en-GB" altLang="de-DE" sz="2000" dirty="0" smtClean="0">
              <a:solidFill>
                <a:srgbClr val="FF9900"/>
              </a:solidFill>
              <a:latin typeface="Verdana" pitchFamily="34" charset="0"/>
            </a:endParaRPr>
          </a:p>
          <a:p>
            <a:pPr marL="0" indent="0" algn="ctr" defTabSz="914400" eaLnBrk="1" hangingPunct="1">
              <a:lnSpc>
                <a:spcPct val="80000"/>
              </a:lnSpc>
              <a:spcAft>
                <a:spcPts val="1200"/>
              </a:spcAft>
            </a:pPr>
            <a:endParaRPr lang="en-GB" altLang="de-DE" sz="2000" dirty="0" smtClean="0">
              <a:solidFill>
                <a:srgbClr val="FF9900"/>
              </a:solidFill>
              <a:latin typeface="Verdana" pitchFamily="34" charset="0"/>
            </a:endParaRPr>
          </a:p>
          <a:p>
            <a:pPr marL="0" indent="0" algn="ctr" defTabSz="914400" eaLnBrk="1" hangingPunct="1">
              <a:lnSpc>
                <a:spcPct val="80000"/>
              </a:lnSpc>
              <a:spcAft>
                <a:spcPts val="1200"/>
              </a:spcAft>
            </a:pPr>
            <a:r>
              <a:rPr lang="en-GB" altLang="de-DE" sz="2000" dirty="0" smtClean="0">
                <a:latin typeface="Verdana" pitchFamily="34" charset="0"/>
              </a:rPr>
              <a:t>Basel, 29 August 2017</a:t>
            </a:r>
            <a:endParaRPr lang="en-GB" altLang="de-DE" sz="1800" dirty="0" smtClean="0">
              <a:latin typeface="Verdana" pitchFamily="34" charset="0"/>
            </a:endParaRPr>
          </a:p>
        </p:txBody>
      </p:sp>
      <p:sp>
        <p:nvSpPr>
          <p:cNvPr id="5123" name="Rectangle 6"/>
          <p:cNvSpPr>
            <a:spLocks noChangeArrowheads="1"/>
          </p:cNvSpPr>
          <p:nvPr/>
        </p:nvSpPr>
        <p:spPr bwMode="auto">
          <a:xfrm>
            <a:off x="119584" y="1772816"/>
            <a:ext cx="885698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Aft>
                <a:spcPct val="40000"/>
              </a:spcAft>
              <a:buFont typeface="Arial" charset="0"/>
              <a:defRPr>
                <a:solidFill>
                  <a:schemeClr val="tx1"/>
                </a:solidFill>
                <a:latin typeface="Arial" charset="0"/>
              </a:defRPr>
            </a:lvl1pPr>
            <a:lvl2pPr marL="742950" indent="-285750" eaLnBrk="0" hangingPunct="0">
              <a:spcAft>
                <a:spcPct val="40000"/>
              </a:spcAft>
              <a:buSzPct val="90000"/>
              <a:buFont typeface="Arial" charset="0"/>
              <a:buAutoNum type="arabicPeriod"/>
              <a:defRPr>
                <a:solidFill>
                  <a:schemeClr val="tx1"/>
                </a:solidFill>
                <a:latin typeface="Arial" charset="0"/>
              </a:defRPr>
            </a:lvl2pPr>
            <a:lvl3pPr marL="1143000" indent="-228600" eaLnBrk="0" hangingPunct="0">
              <a:spcAft>
                <a:spcPct val="40000"/>
              </a:spcAft>
              <a:defRPr sz="1400">
                <a:solidFill>
                  <a:schemeClr val="tx1"/>
                </a:solidFill>
                <a:latin typeface="Arial" charset="0"/>
              </a:defRPr>
            </a:lvl3pPr>
            <a:lvl4pPr marL="1600200" indent="-228600" eaLnBrk="0" hangingPunct="0">
              <a:spcAft>
                <a:spcPct val="40000"/>
              </a:spcAft>
              <a:buSzPct val="90000"/>
              <a:buFont typeface="Arial" charset="0"/>
              <a:buAutoNum type="arabicPeriod"/>
              <a:defRPr sz="1400">
                <a:solidFill>
                  <a:schemeClr val="tx1"/>
                </a:solidFill>
                <a:latin typeface="Arial" charset="0"/>
              </a:defRPr>
            </a:lvl4pPr>
            <a:lvl5pPr marL="2057400" indent="-228600" eaLnBrk="0" hangingPunct="0">
              <a:spcAft>
                <a:spcPct val="40000"/>
              </a:spcAft>
              <a:defRPr sz="1000">
                <a:solidFill>
                  <a:schemeClr val="tx1"/>
                </a:solidFill>
                <a:latin typeface="Arial" charset="0"/>
              </a:defRPr>
            </a:lvl5pPr>
            <a:lvl6pPr marL="2514600" indent="-228600" eaLnBrk="0" fontAlgn="base" hangingPunct="0">
              <a:spcBef>
                <a:spcPct val="0"/>
              </a:spcBef>
              <a:spcAft>
                <a:spcPct val="40000"/>
              </a:spcAft>
              <a:defRPr sz="1000">
                <a:solidFill>
                  <a:schemeClr val="tx1"/>
                </a:solidFill>
                <a:latin typeface="Arial" charset="0"/>
              </a:defRPr>
            </a:lvl6pPr>
            <a:lvl7pPr marL="2971800" indent="-228600" eaLnBrk="0" fontAlgn="base" hangingPunct="0">
              <a:spcBef>
                <a:spcPct val="0"/>
              </a:spcBef>
              <a:spcAft>
                <a:spcPct val="40000"/>
              </a:spcAft>
              <a:defRPr sz="1000">
                <a:solidFill>
                  <a:schemeClr val="tx1"/>
                </a:solidFill>
                <a:latin typeface="Arial" charset="0"/>
              </a:defRPr>
            </a:lvl7pPr>
            <a:lvl8pPr marL="3429000" indent="-228600" eaLnBrk="0" fontAlgn="base" hangingPunct="0">
              <a:spcBef>
                <a:spcPct val="0"/>
              </a:spcBef>
              <a:spcAft>
                <a:spcPct val="40000"/>
              </a:spcAft>
              <a:defRPr sz="1000">
                <a:solidFill>
                  <a:schemeClr val="tx1"/>
                </a:solidFill>
                <a:latin typeface="Arial" charset="0"/>
              </a:defRPr>
            </a:lvl8pPr>
            <a:lvl9pPr marL="3886200" indent="-228600" eaLnBrk="0" fontAlgn="base" hangingPunct="0">
              <a:spcBef>
                <a:spcPct val="0"/>
              </a:spcBef>
              <a:spcAft>
                <a:spcPct val="40000"/>
              </a:spcAft>
              <a:defRPr sz="1000">
                <a:solidFill>
                  <a:schemeClr val="tx1"/>
                </a:solidFill>
                <a:latin typeface="Arial" charset="0"/>
              </a:defRPr>
            </a:lvl9pPr>
          </a:lstStyle>
          <a:p>
            <a:pPr algn="ctr" eaLnBrk="1" hangingPunct="1">
              <a:spcAft>
                <a:spcPct val="0"/>
              </a:spcAft>
              <a:buFontTx/>
              <a:buNone/>
            </a:pPr>
            <a:r>
              <a:rPr lang="en-US" altLang="de-DE" sz="3200" dirty="0" err="1" smtClean="0">
                <a:latin typeface="Verdana" pitchFamily="34" charset="0"/>
              </a:rPr>
              <a:t>Erfahrungen</a:t>
            </a:r>
            <a:r>
              <a:rPr lang="en-US" altLang="de-DE" sz="3200" dirty="0" smtClean="0">
                <a:latin typeface="Verdana" pitchFamily="34" charset="0"/>
              </a:rPr>
              <a:t> </a:t>
            </a:r>
            <a:r>
              <a:rPr lang="en-US" altLang="de-DE" sz="3200" dirty="0" err="1" smtClean="0">
                <a:latin typeface="Verdana" pitchFamily="34" charset="0"/>
              </a:rPr>
              <a:t>aus</a:t>
            </a:r>
            <a:r>
              <a:rPr lang="en-US" altLang="de-DE" sz="3200" dirty="0" smtClean="0">
                <a:latin typeface="Verdana" pitchFamily="34" charset="0"/>
              </a:rPr>
              <a:t> </a:t>
            </a:r>
            <a:r>
              <a:rPr lang="en-US" altLang="de-DE" sz="3200" dirty="0" err="1" smtClean="0">
                <a:latin typeface="Verdana" pitchFamily="34" charset="0"/>
              </a:rPr>
              <a:t>internationalen</a:t>
            </a:r>
            <a:r>
              <a:rPr lang="en-US" altLang="de-DE" sz="3200" dirty="0" smtClean="0">
                <a:latin typeface="Verdana" pitchFamily="34" charset="0"/>
              </a:rPr>
              <a:t> </a:t>
            </a:r>
            <a:r>
              <a:rPr lang="en-US" altLang="de-DE" sz="3200" dirty="0" err="1" smtClean="0">
                <a:latin typeface="Verdana" pitchFamily="34" charset="0"/>
              </a:rPr>
              <a:t>Projekten</a:t>
            </a:r>
            <a:r>
              <a:rPr lang="en-US" altLang="de-DE" sz="3200" dirty="0" smtClean="0">
                <a:latin typeface="Verdana" pitchFamily="34" charset="0"/>
              </a:rPr>
              <a:t> des Swiss TPH, seiner </a:t>
            </a:r>
            <a:r>
              <a:rPr lang="en-US" altLang="de-DE" sz="3200" dirty="0" err="1" smtClean="0">
                <a:latin typeface="Verdana" pitchFamily="34" charset="0"/>
              </a:rPr>
              <a:t>assoziierten</a:t>
            </a:r>
            <a:r>
              <a:rPr lang="en-US" altLang="de-DE" sz="3200" dirty="0" smtClean="0">
                <a:latin typeface="Verdana" pitchFamily="34" charset="0"/>
              </a:rPr>
              <a:t> </a:t>
            </a:r>
            <a:r>
              <a:rPr lang="en-US" altLang="de-DE" sz="3200" dirty="0" err="1" smtClean="0">
                <a:latin typeface="Verdana" pitchFamily="34" charset="0"/>
              </a:rPr>
              <a:t>R.Geigy-Stiftung</a:t>
            </a:r>
            <a:r>
              <a:rPr lang="en-US" altLang="de-DE" sz="3200" dirty="0" smtClean="0">
                <a:latin typeface="Verdana" pitchFamily="34" charset="0"/>
              </a:rPr>
              <a:t> und </a:t>
            </a:r>
            <a:r>
              <a:rPr lang="en-US" altLang="de-DE" sz="3200" dirty="0" err="1" smtClean="0">
                <a:latin typeface="Verdana" pitchFamily="34" charset="0"/>
              </a:rPr>
              <a:t>anderen</a:t>
            </a:r>
            <a:r>
              <a:rPr lang="en-US" altLang="de-DE" sz="3200" dirty="0" smtClean="0">
                <a:latin typeface="Verdana" pitchFamily="34" charset="0"/>
              </a:rPr>
              <a:t> SR-</a:t>
            </a:r>
            <a:r>
              <a:rPr lang="en-US" altLang="de-DE" sz="3200" dirty="0" err="1" smtClean="0">
                <a:latin typeface="Verdana" pitchFamily="34" charset="0"/>
              </a:rPr>
              <a:t>Mandaten</a:t>
            </a:r>
            <a:endParaRPr lang="en-US" altLang="de-DE" sz="2800" dirty="0" smtClean="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79512" y="908720"/>
            <a:ext cx="5410200" cy="366712"/>
          </a:xfrm>
          <a:prstGeom prst="rect">
            <a:avLst/>
          </a:prstGeom>
          <a:gradFill rotWithShape="0">
            <a:gsLst>
              <a:gs pos="0">
                <a:srgbClr val="F7F7F7">
                  <a:gamma/>
                  <a:shade val="79216"/>
                  <a:invGamma/>
                  <a:alpha val="47000"/>
                </a:srgbClr>
              </a:gs>
              <a:gs pos="100000">
                <a:srgbClr val="F7F7F7">
                  <a:alpha val="57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Verdana" pitchFamily="34" charset="0"/>
              </a:defRPr>
            </a:lvl1pPr>
            <a:lvl2pPr marL="914400" indent="-457200">
              <a:defRPr sz="2400">
                <a:solidFill>
                  <a:schemeClr val="tx1"/>
                </a:solidFill>
                <a:latin typeface="Verdana" pitchFamily="34" charset="0"/>
              </a:defRPr>
            </a:lvl2pPr>
            <a:lvl3pPr marL="1371600" indent="-457200">
              <a:defRPr sz="2400">
                <a:solidFill>
                  <a:schemeClr val="tx1"/>
                </a:solidFill>
                <a:latin typeface="Verdana" pitchFamily="34" charset="0"/>
              </a:defRPr>
            </a:lvl3pPr>
            <a:lvl4pPr marL="1828800" indent="-457200">
              <a:defRPr sz="2400">
                <a:solidFill>
                  <a:schemeClr val="tx1"/>
                </a:solidFill>
                <a:latin typeface="Verdana" pitchFamily="34" charset="0"/>
              </a:defRPr>
            </a:lvl4pPr>
            <a:lvl5pPr marL="2286000" indent="-457200">
              <a:defRPr sz="2400">
                <a:solidFill>
                  <a:schemeClr val="tx1"/>
                </a:solidFill>
                <a:latin typeface="Verdana" pitchFamily="34" charset="0"/>
              </a:defRPr>
            </a:lvl5pPr>
            <a:lvl6pPr marL="2743200" indent="-457200" eaLnBrk="0" fontAlgn="base" hangingPunct="0">
              <a:spcBef>
                <a:spcPct val="0"/>
              </a:spcBef>
              <a:spcAft>
                <a:spcPct val="0"/>
              </a:spcAft>
              <a:defRPr sz="2400">
                <a:solidFill>
                  <a:schemeClr val="tx1"/>
                </a:solidFill>
                <a:latin typeface="Verdana" pitchFamily="34" charset="0"/>
              </a:defRPr>
            </a:lvl6pPr>
            <a:lvl7pPr marL="3200400" indent="-457200" eaLnBrk="0" fontAlgn="base" hangingPunct="0">
              <a:spcBef>
                <a:spcPct val="0"/>
              </a:spcBef>
              <a:spcAft>
                <a:spcPct val="0"/>
              </a:spcAft>
              <a:defRPr sz="2400">
                <a:solidFill>
                  <a:schemeClr val="tx1"/>
                </a:solidFill>
                <a:latin typeface="Verdana" pitchFamily="34" charset="0"/>
              </a:defRPr>
            </a:lvl7pPr>
            <a:lvl8pPr marL="3657600" indent="-457200" eaLnBrk="0" fontAlgn="base" hangingPunct="0">
              <a:spcBef>
                <a:spcPct val="0"/>
              </a:spcBef>
              <a:spcAft>
                <a:spcPct val="0"/>
              </a:spcAft>
              <a:defRPr sz="2400">
                <a:solidFill>
                  <a:schemeClr val="tx1"/>
                </a:solidFill>
                <a:latin typeface="Verdana" pitchFamily="34" charset="0"/>
              </a:defRPr>
            </a:lvl8pPr>
            <a:lvl9pPr marL="4114800" indent="-457200" eaLnBrk="0" fontAlgn="base" hangingPunct="0">
              <a:spcBef>
                <a:spcPct val="0"/>
              </a:spcBef>
              <a:spcAft>
                <a:spcPct val="0"/>
              </a:spcAft>
              <a:defRPr sz="2400">
                <a:solidFill>
                  <a:schemeClr val="tx1"/>
                </a:solidFill>
                <a:latin typeface="Verdana" pitchFamily="34" charset="0"/>
              </a:defRPr>
            </a:lvl9pPr>
          </a:lstStyle>
          <a:p>
            <a:pPr algn="just" eaLnBrk="0" hangingPunct="0">
              <a:buFont typeface="Verdana" pitchFamily="34" charset="0"/>
              <a:buNone/>
            </a:pPr>
            <a:r>
              <a:rPr lang="en-GB" altLang="de-DE" sz="1800" b="1" dirty="0" smtClean="0">
                <a:solidFill>
                  <a:srgbClr val="000000"/>
                </a:solidFill>
              </a:rPr>
              <a:t>Der KFPE </a:t>
            </a:r>
            <a:r>
              <a:rPr lang="en-GB" altLang="de-DE" sz="1800" b="1" dirty="0" err="1" smtClean="0">
                <a:solidFill>
                  <a:srgbClr val="000000"/>
                </a:solidFill>
              </a:rPr>
              <a:t>Leitfaden</a:t>
            </a:r>
            <a:r>
              <a:rPr lang="en-GB" altLang="de-DE" sz="1800" b="1" dirty="0" smtClean="0">
                <a:solidFill>
                  <a:srgbClr val="000000"/>
                </a:solidFill>
              </a:rPr>
              <a:t>: 11 </a:t>
            </a:r>
            <a:r>
              <a:rPr lang="en-GB" altLang="de-DE" sz="1800" b="1" dirty="0" err="1" smtClean="0">
                <a:solidFill>
                  <a:srgbClr val="000000"/>
                </a:solidFill>
              </a:rPr>
              <a:t>Prinzipien</a:t>
            </a:r>
            <a:endParaRPr lang="de-DE" altLang="de-DE" sz="1800" b="1" dirty="0" smtClean="0">
              <a:solidFill>
                <a:srgbClr val="000000"/>
              </a:solidFill>
              <a:latin typeface="Arial" pitchFamily="34" charset="0"/>
            </a:endParaRPr>
          </a:p>
        </p:txBody>
      </p:sp>
      <p:sp>
        <p:nvSpPr>
          <p:cNvPr id="7174" name="Rectangle 6"/>
          <p:cNvSpPr>
            <a:spLocks noChangeArrowheads="1"/>
          </p:cNvSpPr>
          <p:nvPr/>
        </p:nvSpPr>
        <p:spPr bwMode="auto">
          <a:xfrm>
            <a:off x="4343400" y="31718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altLang="de-DE" sz="2400" smtClean="0">
              <a:solidFill>
                <a:srgbClr val="000000"/>
              </a:solidFill>
              <a:latin typeface="Verdana" pitchFamily="34" charset="0"/>
            </a:endParaRPr>
          </a:p>
        </p:txBody>
      </p:sp>
      <p:sp>
        <p:nvSpPr>
          <p:cNvPr id="7177" name="Rectangle 9"/>
          <p:cNvSpPr>
            <a:spLocks noChangeArrowheads="1"/>
          </p:cNvSpPr>
          <p:nvPr/>
        </p:nvSpPr>
        <p:spPr bwMode="auto">
          <a:xfrm>
            <a:off x="32668" y="1643866"/>
            <a:ext cx="655317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19200" indent="-457200">
              <a:defRPr sz="2400">
                <a:solidFill>
                  <a:schemeClr val="tx1"/>
                </a:solidFill>
                <a:latin typeface="Verdana" pitchFamily="34" charset="0"/>
              </a:defRPr>
            </a:lvl1pPr>
            <a:lvl2pPr marL="1701800" indent="-457200">
              <a:defRPr sz="2400">
                <a:solidFill>
                  <a:schemeClr val="tx1"/>
                </a:solidFill>
                <a:latin typeface="Verdana" pitchFamily="34" charset="0"/>
              </a:defRPr>
            </a:lvl2pPr>
            <a:lvl3pPr marL="1892300" indent="-457200">
              <a:defRPr sz="2400">
                <a:solidFill>
                  <a:schemeClr val="tx1"/>
                </a:solidFill>
                <a:latin typeface="Verdana" pitchFamily="34" charset="0"/>
              </a:defRPr>
            </a:lvl3pPr>
            <a:lvl4pPr marL="2082800" indent="-457200">
              <a:defRPr sz="2400">
                <a:solidFill>
                  <a:schemeClr val="tx1"/>
                </a:solidFill>
                <a:latin typeface="Verdana" pitchFamily="34" charset="0"/>
              </a:defRPr>
            </a:lvl4pPr>
            <a:lvl5pPr marL="2286000" indent="-457200">
              <a:defRPr sz="2400">
                <a:solidFill>
                  <a:schemeClr val="tx1"/>
                </a:solidFill>
                <a:latin typeface="Verdana" pitchFamily="34" charset="0"/>
              </a:defRPr>
            </a:lvl5pPr>
            <a:lvl6pPr marL="2743200" indent="-457200" eaLnBrk="0" fontAlgn="base" hangingPunct="0">
              <a:spcBef>
                <a:spcPct val="0"/>
              </a:spcBef>
              <a:spcAft>
                <a:spcPct val="0"/>
              </a:spcAft>
              <a:defRPr sz="2400">
                <a:solidFill>
                  <a:schemeClr val="tx1"/>
                </a:solidFill>
                <a:latin typeface="Verdana" pitchFamily="34" charset="0"/>
              </a:defRPr>
            </a:lvl6pPr>
            <a:lvl7pPr marL="3200400" indent="-457200" eaLnBrk="0" fontAlgn="base" hangingPunct="0">
              <a:spcBef>
                <a:spcPct val="0"/>
              </a:spcBef>
              <a:spcAft>
                <a:spcPct val="0"/>
              </a:spcAft>
              <a:defRPr sz="2400">
                <a:solidFill>
                  <a:schemeClr val="tx1"/>
                </a:solidFill>
                <a:latin typeface="Verdana" pitchFamily="34" charset="0"/>
              </a:defRPr>
            </a:lvl7pPr>
            <a:lvl8pPr marL="3657600" indent="-457200" eaLnBrk="0" fontAlgn="base" hangingPunct="0">
              <a:spcBef>
                <a:spcPct val="0"/>
              </a:spcBef>
              <a:spcAft>
                <a:spcPct val="0"/>
              </a:spcAft>
              <a:defRPr sz="2400">
                <a:solidFill>
                  <a:schemeClr val="tx1"/>
                </a:solidFill>
                <a:latin typeface="Verdana" pitchFamily="34" charset="0"/>
              </a:defRPr>
            </a:lvl8pPr>
            <a:lvl9pPr marL="4114800" indent="-457200" eaLnBrk="0" fontAlgn="base" hangingPunct="0">
              <a:spcBef>
                <a:spcPct val="0"/>
              </a:spcBef>
              <a:spcAft>
                <a:spcPct val="0"/>
              </a:spcAft>
              <a:defRPr sz="2400">
                <a:solidFill>
                  <a:schemeClr val="tx1"/>
                </a:solidFill>
                <a:latin typeface="Verdana" pitchFamily="34" charset="0"/>
              </a:defRPr>
            </a:lvl9pPr>
          </a:lstStyle>
          <a:p>
            <a:pPr eaLnBrk="0" hangingPunct="0">
              <a:spcBef>
                <a:spcPct val="20000"/>
              </a:spcBef>
              <a:buFontTx/>
              <a:buAutoNum type="arabicPeriod"/>
            </a:pPr>
            <a:r>
              <a:rPr lang="de-DE" altLang="de-DE" sz="2000" dirty="0" smtClean="0">
                <a:solidFill>
                  <a:srgbClr val="000000"/>
                </a:solidFill>
              </a:rPr>
              <a:t>Forschungsgegenstand gemeinsam festlegen</a:t>
            </a:r>
          </a:p>
          <a:p>
            <a:pPr eaLnBrk="0" hangingPunct="0">
              <a:spcBef>
                <a:spcPct val="20000"/>
              </a:spcBef>
              <a:buFontTx/>
              <a:buAutoNum type="arabicPeriod"/>
            </a:pPr>
            <a:r>
              <a:rPr lang="de-DE" altLang="de-DE" sz="2000" dirty="0" smtClean="0">
                <a:solidFill>
                  <a:srgbClr val="000000"/>
                </a:solidFill>
              </a:rPr>
              <a:t>Vertrauen aufbauen</a:t>
            </a:r>
          </a:p>
          <a:p>
            <a:pPr eaLnBrk="0" hangingPunct="0">
              <a:spcBef>
                <a:spcPct val="20000"/>
              </a:spcBef>
              <a:buFontTx/>
              <a:buAutoNum type="arabicPeriod"/>
            </a:pPr>
            <a:r>
              <a:rPr lang="de-DE" altLang="de-DE" sz="2000" dirty="0" smtClean="0">
                <a:solidFill>
                  <a:srgbClr val="000000"/>
                </a:solidFill>
              </a:rPr>
              <a:t>Informieren und vernetzen</a:t>
            </a:r>
          </a:p>
          <a:p>
            <a:pPr eaLnBrk="0" hangingPunct="0">
              <a:spcBef>
                <a:spcPct val="20000"/>
              </a:spcBef>
              <a:buFontTx/>
              <a:buAutoNum type="arabicPeriod"/>
            </a:pPr>
            <a:r>
              <a:rPr lang="de-DE" altLang="de-DE" sz="2000" dirty="0" smtClean="0">
                <a:solidFill>
                  <a:srgbClr val="000000"/>
                </a:solidFill>
              </a:rPr>
              <a:t>Verantwortung teilen</a:t>
            </a:r>
          </a:p>
          <a:p>
            <a:pPr eaLnBrk="0" hangingPunct="0">
              <a:spcBef>
                <a:spcPct val="20000"/>
              </a:spcBef>
              <a:buFontTx/>
              <a:buAutoNum type="arabicPeriod"/>
            </a:pPr>
            <a:r>
              <a:rPr lang="de-DE" altLang="de-DE" sz="2000" dirty="0" smtClean="0">
                <a:solidFill>
                  <a:srgbClr val="000000"/>
                </a:solidFill>
              </a:rPr>
              <a:t>Transparenz schaffen</a:t>
            </a:r>
          </a:p>
          <a:p>
            <a:pPr eaLnBrk="0" hangingPunct="0">
              <a:spcBef>
                <a:spcPct val="20000"/>
              </a:spcBef>
              <a:buFontTx/>
              <a:buAutoNum type="arabicPeriod"/>
            </a:pPr>
            <a:r>
              <a:rPr lang="de-DE" altLang="de-DE" sz="2000" dirty="0" smtClean="0">
                <a:solidFill>
                  <a:srgbClr val="000000"/>
                </a:solidFill>
              </a:rPr>
              <a:t>Zusammenarbeit fortlaufend erfassen</a:t>
            </a:r>
          </a:p>
          <a:p>
            <a:pPr eaLnBrk="0" hangingPunct="0">
              <a:spcBef>
                <a:spcPct val="20000"/>
              </a:spcBef>
              <a:buFontTx/>
              <a:buAutoNum type="arabicPeriod"/>
            </a:pPr>
            <a:r>
              <a:rPr lang="de-DE" altLang="de-DE" sz="2000" dirty="0" smtClean="0">
                <a:solidFill>
                  <a:srgbClr val="000000"/>
                </a:solidFill>
              </a:rPr>
              <a:t>Ergebnisse bekanntmachen</a:t>
            </a:r>
          </a:p>
          <a:p>
            <a:pPr eaLnBrk="0" hangingPunct="0">
              <a:spcBef>
                <a:spcPct val="20000"/>
              </a:spcBef>
              <a:buFontTx/>
              <a:buAutoNum type="arabicPeriod"/>
            </a:pPr>
            <a:r>
              <a:rPr lang="de-DE" altLang="de-DE" sz="2000" dirty="0" smtClean="0">
                <a:solidFill>
                  <a:srgbClr val="000000"/>
                </a:solidFill>
              </a:rPr>
              <a:t>Ergebnisse umsetzen</a:t>
            </a:r>
          </a:p>
          <a:p>
            <a:pPr eaLnBrk="0" hangingPunct="0">
              <a:spcBef>
                <a:spcPct val="20000"/>
              </a:spcBef>
              <a:buFontTx/>
              <a:buAutoNum type="arabicPeriod"/>
            </a:pPr>
            <a:r>
              <a:rPr lang="de-DE" altLang="de-DE" sz="2000" dirty="0" smtClean="0">
                <a:solidFill>
                  <a:srgbClr val="000000"/>
                </a:solidFill>
              </a:rPr>
              <a:t>Gewinne gerecht teilen</a:t>
            </a:r>
          </a:p>
          <a:p>
            <a:pPr eaLnBrk="0" hangingPunct="0">
              <a:spcBef>
                <a:spcPct val="20000"/>
              </a:spcBef>
              <a:buFontTx/>
              <a:buAutoNum type="arabicPeriod"/>
            </a:pPr>
            <a:r>
              <a:rPr lang="de-DE" altLang="de-DE" sz="2000" dirty="0" smtClean="0">
                <a:solidFill>
                  <a:srgbClr val="000000"/>
                </a:solidFill>
              </a:rPr>
              <a:t>Forschungskapazitäten fördern</a:t>
            </a:r>
          </a:p>
          <a:p>
            <a:pPr eaLnBrk="0" hangingPunct="0">
              <a:spcBef>
                <a:spcPct val="20000"/>
              </a:spcBef>
              <a:buFontTx/>
              <a:buAutoNum type="arabicPeriod"/>
            </a:pPr>
            <a:r>
              <a:rPr lang="de-DE" altLang="de-DE" sz="2000" dirty="0" smtClean="0">
                <a:solidFill>
                  <a:srgbClr val="000000"/>
                </a:solidFill>
              </a:rPr>
              <a:t>Erreichtes sichern </a:t>
            </a:r>
          </a:p>
        </p:txBody>
      </p:sp>
      <p:pic>
        <p:nvPicPr>
          <p:cNvPr id="7179" name="Picture 11" descr="kfpe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76200"/>
            <a:ext cx="36576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2971800"/>
            <a:ext cx="26003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1" name="Rectangle 13"/>
          <p:cNvSpPr>
            <a:spLocks noChangeArrowheads="1"/>
          </p:cNvSpPr>
          <p:nvPr/>
        </p:nvSpPr>
        <p:spPr bwMode="auto">
          <a:xfrm>
            <a:off x="7058025" y="2584450"/>
            <a:ext cx="162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de-DE" sz="1600" smtClean="0">
                <a:solidFill>
                  <a:srgbClr val="000000"/>
                </a:solidFill>
                <a:latin typeface="Verdana" pitchFamily="34" charset="0"/>
              </a:rPr>
              <a:t>In 5 Sprachen</a:t>
            </a:r>
            <a:endParaRPr lang="de-DE" altLang="de-DE" sz="2400" smtClean="0">
              <a:solidFill>
                <a:srgbClr val="000000"/>
              </a:solidFill>
              <a:latin typeface="Verdana" pitchFamily="34" charset="0"/>
            </a:endParaRPr>
          </a:p>
        </p:txBody>
      </p:sp>
    </p:spTree>
    <p:extLst>
      <p:ext uri="{BB962C8B-B14F-4D97-AF65-F5344CB8AC3E}">
        <p14:creationId xmlns:p14="http://schemas.microsoft.com/office/powerpoint/2010/main" val="771311283"/>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altLang="de-DE" sz="2500" dirty="0"/>
              <a:t>Von der Wirksamkeit zur verteilungsgerechten Anwendung, «Equity </a:t>
            </a:r>
            <a:r>
              <a:rPr lang="de-CH" altLang="de-DE" sz="2500" dirty="0" err="1"/>
              <a:t>Effectiveness</a:t>
            </a:r>
            <a:r>
              <a:rPr lang="de-CH" altLang="de-DE" sz="2500" dirty="0"/>
              <a:t>»,  auf Bevölkerungsebene</a:t>
            </a:r>
            <a:endParaRPr lang="en-US" sz="2500" dirty="0"/>
          </a:p>
        </p:txBody>
      </p:sp>
      <p:sp>
        <p:nvSpPr>
          <p:cNvPr id="5" name="Text Box 3"/>
          <p:cNvSpPr txBox="1">
            <a:spLocks noChangeArrowheads="1"/>
          </p:cNvSpPr>
          <p:nvPr/>
        </p:nvSpPr>
        <p:spPr bwMode="auto">
          <a:xfrm>
            <a:off x="228600" y="1708820"/>
            <a:ext cx="1295400" cy="466725"/>
          </a:xfrm>
          <a:prstGeom prst="rect">
            <a:avLst/>
          </a:prstGeom>
          <a:solidFill>
            <a:srgbClr val="00FF0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Efficacy</a:t>
            </a:r>
          </a:p>
        </p:txBody>
      </p:sp>
      <p:sp>
        <p:nvSpPr>
          <p:cNvPr id="6" name="Text Box 4"/>
          <p:cNvSpPr txBox="1">
            <a:spLocks noChangeArrowheads="1"/>
          </p:cNvSpPr>
          <p:nvPr/>
        </p:nvSpPr>
        <p:spPr bwMode="auto">
          <a:xfrm>
            <a:off x="838200" y="2394620"/>
            <a:ext cx="1752600" cy="466725"/>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Zugang</a:t>
            </a:r>
          </a:p>
        </p:txBody>
      </p:sp>
      <p:sp>
        <p:nvSpPr>
          <p:cNvPr id="7" name="Text Box 5"/>
          <p:cNvSpPr txBox="1">
            <a:spLocks noChangeArrowheads="1"/>
          </p:cNvSpPr>
          <p:nvPr/>
        </p:nvSpPr>
        <p:spPr bwMode="auto">
          <a:xfrm>
            <a:off x="1752600" y="3156620"/>
            <a:ext cx="3276600" cy="466725"/>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Erreichen Zielgruppe</a:t>
            </a:r>
          </a:p>
        </p:txBody>
      </p:sp>
      <p:sp>
        <p:nvSpPr>
          <p:cNvPr id="8" name="Text Box 6"/>
          <p:cNvSpPr txBox="1">
            <a:spLocks noChangeArrowheads="1"/>
          </p:cNvSpPr>
          <p:nvPr/>
        </p:nvSpPr>
        <p:spPr bwMode="auto">
          <a:xfrm>
            <a:off x="3124200" y="3918620"/>
            <a:ext cx="3352800" cy="466725"/>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Mitmachen Anbieter</a:t>
            </a:r>
          </a:p>
        </p:txBody>
      </p:sp>
      <p:sp>
        <p:nvSpPr>
          <p:cNvPr id="9" name="Text Box 7"/>
          <p:cNvSpPr txBox="1">
            <a:spLocks noChangeArrowheads="1"/>
          </p:cNvSpPr>
          <p:nvPr/>
        </p:nvSpPr>
        <p:spPr bwMode="auto">
          <a:xfrm>
            <a:off x="4356100" y="4756820"/>
            <a:ext cx="3529013" cy="466725"/>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a:t>
            </a:r>
            <a:r>
              <a:rPr lang="en-US" altLang="de-DE" sz="2000">
                <a:solidFill>
                  <a:srgbClr val="000000"/>
                </a:solidFill>
                <a:latin typeface="Tahoma" pitchFamily="34" charset="0"/>
                <a:cs typeface="Arial" charset="0"/>
              </a:rPr>
              <a:t>Mitmachen Konsumenten</a:t>
            </a:r>
          </a:p>
        </p:txBody>
      </p:sp>
      <p:sp>
        <p:nvSpPr>
          <p:cNvPr id="10" name="Text Box 8"/>
          <p:cNvSpPr txBox="1">
            <a:spLocks noChangeArrowheads="1"/>
          </p:cNvSpPr>
          <p:nvPr/>
        </p:nvSpPr>
        <p:spPr bwMode="auto">
          <a:xfrm>
            <a:off x="5508625" y="5634708"/>
            <a:ext cx="2590800" cy="466725"/>
          </a:xfrm>
          <a:prstGeom prst="rect">
            <a:avLst/>
          </a:prstGeom>
          <a:solidFill>
            <a:srgbClr val="FF5050">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 Effectiveness</a:t>
            </a:r>
          </a:p>
        </p:txBody>
      </p:sp>
      <p:cxnSp>
        <p:nvCxnSpPr>
          <p:cNvPr id="11" name="AutoShape 9"/>
          <p:cNvCxnSpPr>
            <a:cxnSpLocks noChangeShapeType="1"/>
            <a:stCxn id="5" idx="3"/>
            <a:endCxn id="6" idx="1"/>
          </p:cNvCxnSpPr>
          <p:nvPr/>
        </p:nvCxnSpPr>
        <p:spPr bwMode="auto">
          <a:xfrm flipH="1">
            <a:off x="838200" y="1942183"/>
            <a:ext cx="685800" cy="685800"/>
          </a:xfrm>
          <a:prstGeom prst="bentConnector5">
            <a:avLst>
              <a:gd name="adj1" fmla="val -33333"/>
              <a:gd name="adj2" fmla="val 50000"/>
              <a:gd name="adj3" fmla="val 133333"/>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10"/>
          <p:cNvCxnSpPr>
            <a:cxnSpLocks noChangeShapeType="1"/>
            <a:stCxn id="6" idx="3"/>
            <a:endCxn id="7" idx="1"/>
          </p:cNvCxnSpPr>
          <p:nvPr/>
        </p:nvCxnSpPr>
        <p:spPr bwMode="auto">
          <a:xfrm flipH="1">
            <a:off x="1752600" y="2627983"/>
            <a:ext cx="838200" cy="762000"/>
          </a:xfrm>
          <a:prstGeom prst="bentConnector5">
            <a:avLst>
              <a:gd name="adj1" fmla="val -27273"/>
              <a:gd name="adj2" fmla="val 50000"/>
              <a:gd name="adj3" fmla="val 127273"/>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11"/>
          <p:cNvCxnSpPr>
            <a:cxnSpLocks noChangeShapeType="1"/>
            <a:stCxn id="7" idx="3"/>
            <a:endCxn id="8" idx="1"/>
          </p:cNvCxnSpPr>
          <p:nvPr/>
        </p:nvCxnSpPr>
        <p:spPr bwMode="auto">
          <a:xfrm flipH="1">
            <a:off x="3124200" y="3389983"/>
            <a:ext cx="1905000" cy="762000"/>
          </a:xfrm>
          <a:prstGeom prst="bentConnector5">
            <a:avLst>
              <a:gd name="adj1" fmla="val -12000"/>
              <a:gd name="adj2" fmla="val 50000"/>
              <a:gd name="adj3" fmla="val 112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12"/>
          <p:cNvCxnSpPr>
            <a:cxnSpLocks noChangeShapeType="1"/>
            <a:stCxn id="8" idx="3"/>
            <a:endCxn id="9" idx="1"/>
          </p:cNvCxnSpPr>
          <p:nvPr/>
        </p:nvCxnSpPr>
        <p:spPr bwMode="auto">
          <a:xfrm flipH="1">
            <a:off x="4356100" y="4151983"/>
            <a:ext cx="2120900" cy="838200"/>
          </a:xfrm>
          <a:prstGeom prst="bentConnector5">
            <a:avLst>
              <a:gd name="adj1" fmla="val -10778"/>
              <a:gd name="adj2" fmla="val 50000"/>
              <a:gd name="adj3" fmla="val 11077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13"/>
          <p:cNvCxnSpPr>
            <a:cxnSpLocks noChangeShapeType="1"/>
            <a:stCxn id="9" idx="3"/>
            <a:endCxn id="10" idx="1"/>
          </p:cNvCxnSpPr>
          <p:nvPr/>
        </p:nvCxnSpPr>
        <p:spPr bwMode="auto">
          <a:xfrm flipH="1">
            <a:off x="5508625" y="4990183"/>
            <a:ext cx="2376488" cy="877887"/>
          </a:xfrm>
          <a:prstGeom prst="bentConnector5">
            <a:avLst>
              <a:gd name="adj1" fmla="val -9620"/>
              <a:gd name="adj2" fmla="val 49907"/>
              <a:gd name="adj3" fmla="val 10962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14"/>
          <p:cNvSpPr txBox="1">
            <a:spLocks noChangeArrowheads="1"/>
          </p:cNvSpPr>
          <p:nvPr/>
        </p:nvSpPr>
        <p:spPr bwMode="auto">
          <a:xfrm>
            <a:off x="1828800" y="170882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80%</a:t>
            </a:r>
          </a:p>
        </p:txBody>
      </p:sp>
      <p:sp>
        <p:nvSpPr>
          <p:cNvPr id="17" name="Text Box 15"/>
          <p:cNvSpPr txBox="1">
            <a:spLocks noChangeArrowheads="1"/>
          </p:cNvSpPr>
          <p:nvPr/>
        </p:nvSpPr>
        <p:spPr bwMode="auto">
          <a:xfrm>
            <a:off x="5257800" y="315662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80%</a:t>
            </a:r>
          </a:p>
        </p:txBody>
      </p:sp>
      <p:sp>
        <p:nvSpPr>
          <p:cNvPr id="18" name="Text Box 16"/>
          <p:cNvSpPr txBox="1">
            <a:spLocks noChangeArrowheads="1"/>
          </p:cNvSpPr>
          <p:nvPr/>
        </p:nvSpPr>
        <p:spPr bwMode="auto">
          <a:xfrm>
            <a:off x="6705600" y="391862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75%</a:t>
            </a:r>
          </a:p>
        </p:txBody>
      </p:sp>
      <p:sp>
        <p:nvSpPr>
          <p:cNvPr id="19" name="Text Box 17"/>
          <p:cNvSpPr txBox="1">
            <a:spLocks noChangeArrowheads="1"/>
          </p:cNvSpPr>
          <p:nvPr/>
        </p:nvSpPr>
        <p:spPr bwMode="auto">
          <a:xfrm>
            <a:off x="7924800" y="475682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75%</a:t>
            </a:r>
          </a:p>
        </p:txBody>
      </p:sp>
      <p:sp>
        <p:nvSpPr>
          <p:cNvPr id="20" name="Text Box 18"/>
          <p:cNvSpPr txBox="1">
            <a:spLocks noChangeArrowheads="1"/>
          </p:cNvSpPr>
          <p:nvPr/>
        </p:nvSpPr>
        <p:spPr bwMode="auto">
          <a:xfrm>
            <a:off x="7993063" y="5634708"/>
            <a:ext cx="115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 29%</a:t>
            </a:r>
          </a:p>
        </p:txBody>
      </p:sp>
      <p:sp>
        <p:nvSpPr>
          <p:cNvPr id="21" name="Text Box 19"/>
          <p:cNvSpPr txBox="1">
            <a:spLocks noChangeArrowheads="1"/>
          </p:cNvSpPr>
          <p:nvPr/>
        </p:nvSpPr>
        <p:spPr bwMode="auto">
          <a:xfrm>
            <a:off x="2819400" y="239462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de-DE" sz="2400">
                <a:solidFill>
                  <a:srgbClr val="000000"/>
                </a:solidFill>
                <a:latin typeface="Tahoma" pitchFamily="34" charset="0"/>
                <a:cs typeface="Arial" charset="0"/>
              </a:rPr>
              <a:t>x 80%</a:t>
            </a:r>
          </a:p>
        </p:txBody>
      </p:sp>
      <p:sp>
        <p:nvSpPr>
          <p:cNvPr id="22" name="AutoShape 20"/>
          <p:cNvSpPr>
            <a:spLocks noChangeArrowheads="1"/>
          </p:cNvSpPr>
          <p:nvPr/>
        </p:nvSpPr>
        <p:spPr bwMode="auto">
          <a:xfrm>
            <a:off x="304800" y="908720"/>
            <a:ext cx="8077200" cy="838200"/>
          </a:xfrm>
          <a:prstGeom prst="rightArrow">
            <a:avLst>
              <a:gd name="adj1" fmla="val 50000"/>
              <a:gd name="adj2" fmla="val 240909"/>
            </a:avLst>
          </a:prstGeom>
          <a:gradFill rotWithShape="0">
            <a:gsLst>
              <a:gs pos="0">
                <a:srgbClr val="8BF971"/>
              </a:gs>
              <a:gs pos="100000">
                <a:srgbClr val="FF7C8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23" name="Text Box 21"/>
          <p:cNvSpPr txBox="1">
            <a:spLocks noChangeArrowheads="1"/>
          </p:cNvSpPr>
          <p:nvPr/>
        </p:nvSpPr>
        <p:spPr bwMode="auto">
          <a:xfrm>
            <a:off x="698500" y="1099220"/>
            <a:ext cx="6553200"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hangingPunct="0">
              <a:spcBef>
                <a:spcPct val="50000"/>
              </a:spcBef>
            </a:pPr>
            <a:r>
              <a:rPr lang="en-US" altLang="de-DE" sz="2000" b="1">
                <a:solidFill>
                  <a:srgbClr val="BF3227"/>
                </a:solidFill>
                <a:cs typeface="Arial" charset="0"/>
              </a:rPr>
              <a:t>Von “Efficacy” zu “Effectiveness”</a:t>
            </a:r>
          </a:p>
        </p:txBody>
      </p:sp>
      <p:sp>
        <p:nvSpPr>
          <p:cNvPr id="24" name="AutoShape 22"/>
          <p:cNvSpPr>
            <a:spLocks noChangeArrowheads="1"/>
          </p:cNvSpPr>
          <p:nvPr/>
        </p:nvSpPr>
        <p:spPr bwMode="auto">
          <a:xfrm rot="1659530">
            <a:off x="4354513" y="2707358"/>
            <a:ext cx="4759325" cy="684212"/>
          </a:xfrm>
          <a:prstGeom prst="rightArrow">
            <a:avLst>
              <a:gd name="adj1" fmla="val 50000"/>
              <a:gd name="adj2" fmla="val 173898"/>
            </a:avLst>
          </a:prstGeom>
          <a:solidFill>
            <a:srgbClr val="99CCFF"/>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25" name="Text Box 23"/>
          <p:cNvSpPr txBox="1">
            <a:spLocks noChangeArrowheads="1"/>
          </p:cNvSpPr>
          <p:nvPr/>
        </p:nvSpPr>
        <p:spPr bwMode="auto">
          <a:xfrm rot="1610366">
            <a:off x="4498975" y="2718470"/>
            <a:ext cx="37084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de-CH" altLang="de-DE" sz="1600" b="1">
                <a:solidFill>
                  <a:srgbClr val="000000"/>
                </a:solidFill>
                <a:cs typeface="Arial" charset="0"/>
              </a:rPr>
              <a:t>Systemfaktoren / Partnerschaft</a:t>
            </a:r>
          </a:p>
          <a:p>
            <a:pPr algn="ctr">
              <a:spcBef>
                <a:spcPct val="50000"/>
              </a:spcBef>
            </a:pPr>
            <a:endParaRPr lang="en-US" altLang="de-DE" sz="1600" b="1">
              <a:solidFill>
                <a:srgbClr val="000000"/>
              </a:solidFill>
              <a:cs typeface="Arial" charset="0"/>
            </a:endParaRPr>
          </a:p>
        </p:txBody>
      </p:sp>
      <p:sp>
        <p:nvSpPr>
          <p:cNvPr id="26" name="Oval 24"/>
          <p:cNvSpPr>
            <a:spLocks noChangeArrowheads="1"/>
          </p:cNvSpPr>
          <p:nvPr/>
        </p:nvSpPr>
        <p:spPr bwMode="auto">
          <a:xfrm>
            <a:off x="1763713" y="1602458"/>
            <a:ext cx="865187" cy="647700"/>
          </a:xfrm>
          <a:prstGeom prst="ellipse">
            <a:avLst/>
          </a:prstGeom>
          <a:noFill/>
          <a:ln w="381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27" name="Oval 25"/>
          <p:cNvSpPr>
            <a:spLocks noChangeArrowheads="1"/>
          </p:cNvSpPr>
          <p:nvPr/>
        </p:nvSpPr>
        <p:spPr bwMode="auto">
          <a:xfrm>
            <a:off x="8351838" y="5563270"/>
            <a:ext cx="792162" cy="57626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endParaRPr lang="en-GB" altLang="de-DE">
              <a:solidFill>
                <a:srgbClr val="000000"/>
              </a:solidFill>
            </a:endParaRPr>
          </a:p>
        </p:txBody>
      </p:sp>
      <p:sp>
        <p:nvSpPr>
          <p:cNvPr id="28" name="Text Box 26"/>
          <p:cNvSpPr txBox="1">
            <a:spLocks noChangeArrowheads="1"/>
          </p:cNvSpPr>
          <p:nvPr/>
        </p:nvSpPr>
        <p:spPr bwMode="auto">
          <a:xfrm>
            <a:off x="66711" y="5559667"/>
            <a:ext cx="5048177" cy="523220"/>
          </a:xfrm>
          <a:prstGeom prst="rect">
            <a:avLst/>
          </a:prstGeom>
          <a:solidFill>
            <a:srgbClr val="FFFF00"/>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hangingPunct="0"/>
            <a:r>
              <a:rPr lang="de-CH" altLang="de-DE" sz="2800" b="1" dirty="0" smtClean="0">
                <a:solidFill>
                  <a:srgbClr val="000000"/>
                </a:solidFill>
              </a:rPr>
              <a:t>«Magic </a:t>
            </a:r>
            <a:r>
              <a:rPr lang="de-CH" altLang="de-DE" sz="2800" b="1" dirty="0" err="1">
                <a:solidFill>
                  <a:srgbClr val="000000"/>
                </a:solidFill>
              </a:rPr>
              <a:t>bullets</a:t>
            </a:r>
            <a:r>
              <a:rPr lang="de-CH" altLang="de-DE" sz="2800" b="1" dirty="0">
                <a:solidFill>
                  <a:srgbClr val="000000"/>
                </a:solidFill>
              </a:rPr>
              <a:t> </a:t>
            </a:r>
            <a:r>
              <a:rPr lang="de-CH" altLang="de-DE" sz="2800" b="1" dirty="0" smtClean="0">
                <a:solidFill>
                  <a:srgbClr val="000000"/>
                </a:solidFill>
              </a:rPr>
              <a:t>-  </a:t>
            </a:r>
            <a:r>
              <a:rPr lang="de-CH" altLang="de-DE" sz="2800" b="1" dirty="0" err="1" smtClean="0">
                <a:solidFill>
                  <a:srgbClr val="000000"/>
                </a:solidFill>
              </a:rPr>
              <a:t>magic</a:t>
            </a:r>
            <a:r>
              <a:rPr lang="de-CH" altLang="de-DE" sz="2800" b="1" dirty="0" smtClean="0">
                <a:solidFill>
                  <a:srgbClr val="000000"/>
                </a:solidFill>
              </a:rPr>
              <a:t> </a:t>
            </a:r>
            <a:r>
              <a:rPr lang="de-CH" altLang="de-DE" sz="2800" b="1" dirty="0" err="1" smtClean="0">
                <a:solidFill>
                  <a:srgbClr val="000000"/>
                </a:solidFill>
              </a:rPr>
              <a:t>gun</a:t>
            </a:r>
            <a:r>
              <a:rPr lang="de-CH" altLang="de-DE" sz="2800" b="1" dirty="0" smtClean="0">
                <a:solidFill>
                  <a:srgbClr val="000000"/>
                </a:solidFill>
              </a:rPr>
              <a:t>»</a:t>
            </a:r>
            <a:endParaRPr lang="en-US" altLang="de-DE" sz="2800" b="1" dirty="0">
              <a:solidFill>
                <a:srgbClr val="000000"/>
              </a:solidFill>
            </a:endParaRPr>
          </a:p>
        </p:txBody>
      </p:sp>
    </p:spTree>
    <p:extLst>
      <p:ext uri="{BB962C8B-B14F-4D97-AF65-F5344CB8AC3E}">
        <p14:creationId xmlns:p14="http://schemas.microsoft.com/office/powerpoint/2010/main" val="256321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6"/>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499"/>
                                          </p:stCondLst>
                                        </p:cTn>
                                        <p:tgtEl>
                                          <p:spTgt spid="12"/>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3"/>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499"/>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499"/>
                                          </p:stCondLst>
                                        </p:cTn>
                                        <p:tgtEl>
                                          <p:spTgt spid="14"/>
                                        </p:tgtEl>
                                        <p:attrNameLst>
                                          <p:attrName>style.visibility</p:attrName>
                                        </p:attrNameLst>
                                      </p:cBhvr>
                                      <p:to>
                                        <p:strVal val="visible"/>
                                      </p:to>
                                    </p:set>
                                  </p:childTnLst>
                                </p:cTn>
                              </p:par>
                            </p:childTnLst>
                          </p:cTn>
                        </p:par>
                        <p:par>
                          <p:cTn id="44" fill="hold">
                            <p:stCondLst>
                              <p:cond delay="500"/>
                            </p:stCondLst>
                            <p:childTnLst>
                              <p:par>
                                <p:cTn id="45" presetID="1" presetClass="entr" presetSubtype="0" fill="hold" grpId="0" nodeType="afterEffect">
                                  <p:stCondLst>
                                    <p:cond delay="0"/>
                                  </p:stCondLst>
                                  <p:childTnLst>
                                    <p:set>
                                      <p:cBhvr>
                                        <p:cTn id="46" dur="1" fill="hold">
                                          <p:stCondLst>
                                            <p:cond delay="499"/>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5"/>
                                        </p:tgtEl>
                                        <p:attrNameLst>
                                          <p:attrName>style.visibility</p:attrName>
                                        </p:attrNameLst>
                                      </p:cBhvr>
                                      <p:to>
                                        <p:strVal val="visible"/>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499"/>
                                          </p:stCondLst>
                                        </p:cTn>
                                        <p:tgtEl>
                                          <p:spTgt spid="10"/>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499"/>
                                          </p:stCondLst>
                                        </p:cTn>
                                        <p:tgtEl>
                                          <p:spTgt spid="21"/>
                                        </p:tgtEl>
                                        <p:attrNameLst>
                                          <p:attrName>style.visibility</p:attrName>
                                        </p:attrNameLst>
                                      </p:cBhvr>
                                      <p:to>
                                        <p:strVal val="visible"/>
                                      </p:to>
                                    </p:set>
                                  </p:childTnLst>
                                </p:cTn>
                              </p:par>
                            </p:childTnLst>
                          </p:cTn>
                        </p:par>
                        <p:par>
                          <p:cTn id="57" fill="hold">
                            <p:stCondLst>
                              <p:cond delay="1500"/>
                            </p:stCondLst>
                            <p:childTnLst>
                              <p:par>
                                <p:cTn id="58" presetID="1" presetClass="entr" presetSubtype="0" fill="hold" grpId="0" nodeType="afterEffect">
                                  <p:stCondLst>
                                    <p:cond delay="0"/>
                                  </p:stCondLst>
                                  <p:childTnLst>
                                    <p:set>
                                      <p:cBhvr>
                                        <p:cTn id="59" dur="1" fill="hold">
                                          <p:stCondLst>
                                            <p:cond delay="499"/>
                                          </p:stCondLst>
                                        </p:cTn>
                                        <p:tgtEl>
                                          <p:spTgt spid="17"/>
                                        </p:tgtEl>
                                        <p:attrNameLst>
                                          <p:attrName>style.visibility</p:attrName>
                                        </p:attrNameLst>
                                      </p:cBhvr>
                                      <p:to>
                                        <p:strVal val="visible"/>
                                      </p:to>
                                    </p:set>
                                  </p:childTnLst>
                                </p:cTn>
                              </p:par>
                            </p:childTnLst>
                          </p:cTn>
                        </p:par>
                        <p:par>
                          <p:cTn id="60" fill="hold">
                            <p:stCondLst>
                              <p:cond delay="2000"/>
                            </p:stCondLst>
                            <p:childTnLst>
                              <p:par>
                                <p:cTn id="61" presetID="1" presetClass="entr" presetSubtype="0" fill="hold" grpId="0" nodeType="afterEffect">
                                  <p:stCondLst>
                                    <p:cond delay="0"/>
                                  </p:stCondLst>
                                  <p:childTnLst>
                                    <p:set>
                                      <p:cBhvr>
                                        <p:cTn id="62" dur="1" fill="hold">
                                          <p:stCondLst>
                                            <p:cond delay="499"/>
                                          </p:stCondLst>
                                        </p:cTn>
                                        <p:tgtEl>
                                          <p:spTgt spid="18"/>
                                        </p:tgtEl>
                                        <p:attrNameLst>
                                          <p:attrName>style.visibility</p:attrName>
                                        </p:attrNameLst>
                                      </p:cBhvr>
                                      <p:to>
                                        <p:strVal val="visible"/>
                                      </p:to>
                                    </p:set>
                                  </p:childTnLst>
                                </p:cTn>
                              </p:par>
                            </p:childTnLst>
                          </p:cTn>
                        </p:par>
                        <p:par>
                          <p:cTn id="63" fill="hold">
                            <p:stCondLst>
                              <p:cond delay="2500"/>
                            </p:stCondLst>
                            <p:childTnLst>
                              <p:par>
                                <p:cTn id="64" presetID="1" presetClass="entr" presetSubtype="0" fill="hold" grpId="0" nodeType="afterEffect">
                                  <p:stCondLst>
                                    <p:cond delay="0"/>
                                  </p:stCondLst>
                                  <p:childTnLst>
                                    <p:set>
                                      <p:cBhvr>
                                        <p:cTn id="65" dur="1" fill="hold">
                                          <p:stCondLst>
                                            <p:cond delay="499"/>
                                          </p:stCondLst>
                                        </p:cTn>
                                        <p:tgtEl>
                                          <p:spTgt spid="19"/>
                                        </p:tgtEl>
                                        <p:attrNameLst>
                                          <p:attrName>style.visibility</p:attrName>
                                        </p:attrNameLst>
                                      </p:cBhvr>
                                      <p:to>
                                        <p:strVal val="visible"/>
                                      </p:to>
                                    </p:set>
                                  </p:childTnLst>
                                </p:cTn>
                              </p:par>
                            </p:childTnLst>
                          </p:cTn>
                        </p:par>
                        <p:par>
                          <p:cTn id="66" fill="hold">
                            <p:stCondLst>
                              <p:cond delay="3000"/>
                            </p:stCondLst>
                            <p:childTnLst>
                              <p:par>
                                <p:cTn id="67" presetID="1" presetClass="entr" presetSubtype="0" fill="hold" grpId="0" nodeType="afterEffect">
                                  <p:stCondLst>
                                    <p:cond delay="0"/>
                                  </p:stCondLst>
                                  <p:childTnLst>
                                    <p:set>
                                      <p:cBhvr>
                                        <p:cTn id="68" dur="1" fill="hold">
                                          <p:stCondLst>
                                            <p:cond delay="499"/>
                                          </p:stCondLst>
                                        </p:cTn>
                                        <p:tgtEl>
                                          <p:spTgt spid="20"/>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par>
                          <p:cTn id="72" fill="hold">
                            <p:stCondLst>
                              <p:cond delay="3500"/>
                            </p:stCondLst>
                            <p:childTnLst>
                              <p:par>
                                <p:cTn id="73" presetID="2" presetClass="entr" presetSubtype="9" fill="hold" grpId="0" nodeType="afterEffect">
                                  <p:stCondLst>
                                    <p:cond delay="300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0-#ppt_w/2"/>
                                          </p:val>
                                        </p:tav>
                                        <p:tav tm="100000">
                                          <p:val>
                                            <p:strVal val="#ppt_x"/>
                                          </p:val>
                                        </p:tav>
                                      </p:tavLst>
                                    </p:anim>
                                    <p:anim calcmode="lin" valueType="num">
                                      <p:cBhvr additive="base">
                                        <p:cTn id="76" dur="500" fill="hold"/>
                                        <p:tgtEl>
                                          <p:spTgt spid="24"/>
                                        </p:tgtEl>
                                        <p:attrNameLst>
                                          <p:attrName>ppt_y</p:attrName>
                                        </p:attrNameLst>
                                      </p:cBhvr>
                                      <p:tavLst>
                                        <p:tav tm="0">
                                          <p:val>
                                            <p:strVal val="0-#ppt_h/2"/>
                                          </p:val>
                                        </p:tav>
                                        <p:tav tm="100000">
                                          <p:val>
                                            <p:strVal val="#ppt_y"/>
                                          </p:val>
                                        </p:tav>
                                      </p:tavLst>
                                    </p:anim>
                                  </p:childTnLst>
                                </p:cTn>
                              </p:par>
                            </p:childTnLst>
                          </p:cTn>
                        </p:par>
                        <p:par>
                          <p:cTn id="77" fill="hold">
                            <p:stCondLst>
                              <p:cond delay="7000"/>
                            </p:stCondLst>
                            <p:childTnLst>
                              <p:par>
                                <p:cTn id="78" presetID="1" presetClass="entr" presetSubtype="0" fill="hold" grpId="0" nodeType="afterEffect">
                                  <p:stCondLst>
                                    <p:cond delay="0"/>
                                  </p:stCondLst>
                                  <p:childTnLst>
                                    <p:set>
                                      <p:cBhvr>
                                        <p:cTn id="79" dur="1" fill="hold">
                                          <p:stCondLst>
                                            <p:cond delay="499"/>
                                          </p:stCondLst>
                                        </p:cTn>
                                        <p:tgtEl>
                                          <p:spTgt spid="25"/>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 calcmode="lin" valueType="num">
                                      <p:cBhvr additive="base">
                                        <p:cTn id="84" dur="500" fill="hold"/>
                                        <p:tgtEl>
                                          <p:spTgt spid="28"/>
                                        </p:tgtEl>
                                        <p:attrNameLst>
                                          <p:attrName>ppt_x</p:attrName>
                                        </p:attrNameLst>
                                      </p:cBhvr>
                                      <p:tavLst>
                                        <p:tav tm="0">
                                          <p:val>
                                            <p:strVal val="#ppt_x"/>
                                          </p:val>
                                        </p:tav>
                                        <p:tav tm="100000">
                                          <p:val>
                                            <p:strVal val="#ppt_x"/>
                                          </p:val>
                                        </p:tav>
                                      </p:tavLst>
                                    </p:anim>
                                    <p:anim calcmode="lin" valueType="num">
                                      <p:cBhvr additive="base">
                                        <p:cTn id="8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6" grpId="0" autoUpdateAnimBg="0"/>
      <p:bldP spid="17" grpId="0" autoUpdateAnimBg="0"/>
      <p:bldP spid="18" grpId="0" autoUpdateAnimBg="0"/>
      <p:bldP spid="19" grpId="0" autoUpdateAnimBg="0"/>
      <p:bldP spid="20" grpId="0" autoUpdateAnimBg="0"/>
      <p:bldP spid="21" grpId="0" autoUpdateAnimBg="0"/>
      <p:bldP spid="23" grpId="0" autoUpdateAnimBg="0"/>
      <p:bldP spid="24" grpId="0" animBg="1"/>
      <p:bldP spid="25" grpId="0" autoUpdateAnimBg="0"/>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4"/>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EDFBD0-E066-4B25-BB86-C28AEB3AD5DF}" type="datetime4">
              <a:rPr lang="de-CH" altLang="de-DE" smtClean="0">
                <a:solidFill>
                  <a:srgbClr val="000000"/>
                </a:solidFill>
              </a:rPr>
              <a:pPr/>
              <a:t>29. August 2017</a:t>
            </a:fld>
            <a:endParaRPr lang="en-US" altLang="de-DE" smtClean="0">
              <a:solidFill>
                <a:srgbClr val="000000"/>
              </a:solidFill>
            </a:endParaRPr>
          </a:p>
        </p:txBody>
      </p:sp>
      <p:sp>
        <p:nvSpPr>
          <p:cNvPr id="32771" name="Slide Number Placeholder 5"/>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AA1BF4-7E1A-493B-813A-6E87FB9F6321}" type="slidenum">
              <a:rPr lang="en-US" altLang="de-DE" smtClean="0">
                <a:solidFill>
                  <a:srgbClr val="000000"/>
                </a:solidFill>
              </a:rPr>
              <a:pPr/>
              <a:t>12</a:t>
            </a:fld>
            <a:endParaRPr lang="en-US" altLang="de-DE" smtClean="0">
              <a:solidFill>
                <a:srgbClr val="000000"/>
              </a:solidFill>
            </a:endParaRPr>
          </a:p>
        </p:txBody>
      </p:sp>
      <p:graphicFrame>
        <p:nvGraphicFramePr>
          <p:cNvPr id="32772" name="Object 2"/>
          <p:cNvGraphicFramePr>
            <a:graphicFrameLocks noGrp="1" noChangeAspect="1"/>
          </p:cNvGraphicFramePr>
          <p:nvPr>
            <p:ph sz="half" idx="1"/>
          </p:nvPr>
        </p:nvGraphicFramePr>
        <p:xfrm>
          <a:off x="719138" y="2801938"/>
          <a:ext cx="3956050" cy="2192337"/>
        </p:xfrm>
        <a:graphic>
          <a:graphicData uri="http://schemas.openxmlformats.org/presentationml/2006/ole">
            <mc:AlternateContent xmlns:mc="http://schemas.openxmlformats.org/markup-compatibility/2006">
              <mc:Choice xmlns:v="urn:schemas-microsoft-com:vml" Requires="v">
                <p:oleObj spid="_x0000_s15413" name="Chart" r:id="rId4" imgW="8229546" imgH="4114800" progId="MSGraph.Chart.8">
                  <p:embed followColorScheme="full"/>
                </p:oleObj>
              </mc:Choice>
              <mc:Fallback>
                <p:oleObj name="Chart" r:id="rId4" imgW="8229546" imgH="4114800" progId="MSGraph.Chart.8">
                  <p:embed followColorScheme="full"/>
                  <p:pic>
                    <p:nvPicPr>
                      <p:cNvPr id="0" name=""/>
                      <p:cNvPicPr>
                        <a:picLocks noChangeAspect="1" noChangeArrowheads="1"/>
                      </p:cNvPicPr>
                      <p:nvPr/>
                    </p:nvPicPr>
                    <p:blipFill>
                      <a:blip r:embed="rId5"/>
                      <a:srcRect/>
                      <a:stretch>
                        <a:fillRect/>
                      </a:stretch>
                    </p:blipFill>
                    <p:spPr bwMode="auto">
                      <a:xfrm>
                        <a:off x="719138" y="2801938"/>
                        <a:ext cx="3956050" cy="219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32773" name="Picture 3"/>
          <p:cNvPicPr>
            <a:picLocks noGrp="1" noChangeAspect="1" noChangeArrowheads="1"/>
          </p:cNvPicPr>
          <p:nvPr>
            <p:ph sz="half" idx="2"/>
          </p:nvPr>
        </p:nvPicPr>
        <p:blipFill>
          <a:blip r:embed="rId6">
            <a:extLst>
              <a:ext uri="{28A0092B-C50C-407E-A947-70E740481C1C}">
                <a14:useLocalDpi xmlns:a14="http://schemas.microsoft.com/office/drawing/2010/main"/>
              </a:ext>
            </a:extLst>
          </a:blip>
          <a:srcRect/>
          <a:stretch>
            <a:fillRect/>
          </a:stretch>
        </p:blipFill>
        <p:spPr>
          <a:xfrm>
            <a:off x="179388" y="1610973"/>
            <a:ext cx="8785100" cy="5274015"/>
          </a:xfrm>
          <a:noFill/>
        </p:spPr>
      </p:pic>
      <p:sp>
        <p:nvSpPr>
          <p:cNvPr id="32774" name="Rectangle 4"/>
          <p:cNvSpPr>
            <a:spLocks noGrp="1" noChangeArrowheads="1"/>
          </p:cNvSpPr>
          <p:nvPr>
            <p:ph type="title"/>
          </p:nvPr>
        </p:nvSpPr>
        <p:spPr>
          <a:xfrm>
            <a:off x="172146" y="908720"/>
            <a:ext cx="8928992" cy="765175"/>
          </a:xfrm>
        </p:spPr>
        <p:txBody>
          <a:bodyPr/>
          <a:lstStyle/>
          <a:p>
            <a:pPr algn="ctr" eaLnBrk="1" hangingPunct="1"/>
            <a:r>
              <a:rPr lang="en-CA" altLang="de-DE" sz="2000" dirty="0" err="1" smtClean="0">
                <a:solidFill>
                  <a:srgbClr val="0000CC"/>
                </a:solidFill>
                <a:latin typeface="Arial" charset="0"/>
              </a:rPr>
              <a:t>Stärken</a:t>
            </a:r>
            <a:r>
              <a:rPr lang="en-CA" altLang="de-DE" sz="2000" dirty="0" smtClean="0">
                <a:solidFill>
                  <a:srgbClr val="0000CC"/>
                </a:solidFill>
                <a:latin typeface="Arial" charset="0"/>
              </a:rPr>
              <a:t> von </a:t>
            </a:r>
            <a:r>
              <a:rPr lang="en-CA" altLang="de-DE" sz="2000" dirty="0" err="1" smtClean="0">
                <a:solidFill>
                  <a:srgbClr val="0000CC"/>
                </a:solidFill>
                <a:latin typeface="Arial" charset="0"/>
              </a:rPr>
              <a:t>Gesundheitssystemen</a:t>
            </a:r>
            <a:r>
              <a:rPr lang="en-CA" altLang="de-DE" sz="2000" dirty="0" smtClean="0">
                <a:solidFill>
                  <a:srgbClr val="0000CC"/>
                </a:solidFill>
                <a:latin typeface="Arial" charset="0"/>
              </a:rPr>
              <a:t>: </a:t>
            </a:r>
            <a:r>
              <a:rPr lang="en-CA" altLang="de-DE" sz="2000" dirty="0" err="1" smtClean="0">
                <a:solidFill>
                  <a:srgbClr val="0000CC"/>
                </a:solidFill>
                <a:latin typeface="Arial" charset="0"/>
              </a:rPr>
              <a:t>Planung</a:t>
            </a:r>
            <a:r>
              <a:rPr lang="en-CA" altLang="de-DE" sz="2000" dirty="0" smtClean="0">
                <a:solidFill>
                  <a:srgbClr val="0000CC"/>
                </a:solidFill>
                <a:latin typeface="Arial" charset="0"/>
              </a:rPr>
              <a:t>, Management, </a:t>
            </a:r>
            <a:r>
              <a:rPr lang="en-CA" altLang="de-DE" sz="2000" dirty="0" err="1" smtClean="0">
                <a:solidFill>
                  <a:srgbClr val="0000CC"/>
                </a:solidFill>
                <a:latin typeface="Arial" charset="0"/>
              </a:rPr>
              <a:t>Ausbildung</a:t>
            </a:r>
            <a:r>
              <a:rPr lang="en-CA" altLang="de-DE" sz="2000" dirty="0" smtClean="0">
                <a:solidFill>
                  <a:srgbClr val="0000CC"/>
                </a:solidFill>
                <a:latin typeface="Arial" charset="0"/>
              </a:rPr>
              <a:t/>
            </a:r>
            <a:br>
              <a:rPr lang="en-CA" altLang="de-DE" sz="2000" dirty="0" smtClean="0">
                <a:solidFill>
                  <a:srgbClr val="0000CC"/>
                </a:solidFill>
                <a:latin typeface="Arial" charset="0"/>
              </a:rPr>
            </a:br>
            <a:r>
              <a:rPr lang="en-GB" altLang="de-DE" sz="1600" dirty="0" smtClean="0"/>
              <a:t>Tanzania Essential Health Interventions Project (TEHIP)</a:t>
            </a:r>
            <a:br>
              <a:rPr lang="en-GB" altLang="de-DE" sz="1600" dirty="0" smtClean="0"/>
            </a:br>
            <a:endParaRPr lang="en-US" altLang="de-DE" sz="1600" dirty="0" smtClean="0"/>
          </a:p>
        </p:txBody>
      </p:sp>
      <p:sp>
        <p:nvSpPr>
          <p:cNvPr id="461829" name="Text Box 5"/>
          <p:cNvSpPr txBox="1">
            <a:spLocks noChangeArrowheads="1"/>
          </p:cNvSpPr>
          <p:nvPr/>
        </p:nvSpPr>
        <p:spPr bwMode="auto">
          <a:xfrm>
            <a:off x="1475656" y="5373216"/>
            <a:ext cx="6480720" cy="830997"/>
          </a:xfrm>
          <a:prstGeom prst="rect">
            <a:avLst/>
          </a:prstGeom>
          <a:solidFill>
            <a:srgbClr val="FFFF00"/>
          </a:solidFill>
          <a:ln w="222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hangingPunct="0"/>
            <a:r>
              <a:rPr lang="de-CH" altLang="de-DE" sz="2400" b="1" u="sng" dirty="0" smtClean="0">
                <a:solidFill>
                  <a:srgbClr val="000000"/>
                </a:solidFill>
              </a:rPr>
              <a:t>Ausgaben für Gesundheit:</a:t>
            </a:r>
            <a:r>
              <a:rPr lang="de-CH" altLang="de-DE" sz="2400" b="1" dirty="0">
                <a:solidFill>
                  <a:srgbClr val="0000CC"/>
                </a:solidFill>
              </a:rPr>
              <a:t> </a:t>
            </a:r>
            <a:r>
              <a:rPr lang="de-CH" altLang="de-DE" sz="2400" b="1" dirty="0" smtClean="0">
                <a:solidFill>
                  <a:srgbClr val="0000CC"/>
                </a:solidFill>
              </a:rPr>
              <a:t>8 USD </a:t>
            </a:r>
            <a:r>
              <a:rPr lang="de-CH" altLang="de-DE" sz="2400" b="1" dirty="0">
                <a:solidFill>
                  <a:srgbClr val="0000CC"/>
                </a:solidFill>
              </a:rPr>
              <a:t>/ </a:t>
            </a:r>
            <a:r>
              <a:rPr lang="de-CH" altLang="de-DE" sz="2400" b="1" dirty="0" err="1">
                <a:solidFill>
                  <a:srgbClr val="0000CC"/>
                </a:solidFill>
              </a:rPr>
              <a:t>capita</a:t>
            </a:r>
            <a:endParaRPr lang="de-CH" altLang="de-DE" sz="2400" b="1" dirty="0">
              <a:solidFill>
                <a:srgbClr val="0000CC"/>
              </a:solidFill>
            </a:endParaRPr>
          </a:p>
          <a:p>
            <a:pPr algn="ctr" eaLnBrk="0" hangingPunct="0"/>
            <a:r>
              <a:rPr lang="de-CH" altLang="de-DE" sz="2400" b="1" dirty="0" smtClean="0">
                <a:solidFill>
                  <a:srgbClr val="0000CC"/>
                </a:solidFill>
              </a:rPr>
              <a:t>TEHIP: zusätzlich </a:t>
            </a:r>
            <a:r>
              <a:rPr lang="de-CH" altLang="de-DE" sz="2400" b="1" dirty="0" smtClean="0">
                <a:solidFill>
                  <a:srgbClr val="FF0000"/>
                </a:solidFill>
              </a:rPr>
              <a:t>1 USD/</a:t>
            </a:r>
            <a:r>
              <a:rPr lang="de-CH" altLang="de-DE" sz="2400" b="1" dirty="0" err="1" smtClean="0">
                <a:solidFill>
                  <a:srgbClr val="FF0000"/>
                </a:solidFill>
              </a:rPr>
              <a:t>capita</a:t>
            </a:r>
            <a:r>
              <a:rPr lang="de-CH" altLang="de-DE" sz="2400" b="1" dirty="0" smtClean="0">
                <a:solidFill>
                  <a:srgbClr val="FF0000"/>
                </a:solidFill>
              </a:rPr>
              <a:t> </a:t>
            </a:r>
            <a:r>
              <a:rPr lang="de-CH" altLang="de-DE" sz="2400" b="1" dirty="0" smtClean="0"/>
              <a:t>für</a:t>
            </a:r>
            <a:r>
              <a:rPr lang="de-CH" altLang="de-DE" sz="2400" dirty="0" smtClean="0">
                <a:latin typeface="Times New Roman" pitchFamily="18" charset="0"/>
              </a:rPr>
              <a:t> </a:t>
            </a:r>
            <a:endParaRPr lang="de-CH" altLang="de-DE" sz="2400" dirty="0">
              <a:latin typeface="Times New Roman" pitchFamily="18" charset="0"/>
            </a:endParaRPr>
          </a:p>
        </p:txBody>
      </p:sp>
      <p:sp>
        <p:nvSpPr>
          <p:cNvPr id="2" name="Oval 1"/>
          <p:cNvSpPr/>
          <p:nvPr/>
        </p:nvSpPr>
        <p:spPr bwMode="auto">
          <a:xfrm>
            <a:off x="4499992" y="754708"/>
            <a:ext cx="4644008" cy="72008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pitchFamily="34" charset="0"/>
            </a:endParaRPr>
          </a:p>
        </p:txBody>
      </p:sp>
      <p:cxnSp>
        <p:nvCxnSpPr>
          <p:cNvPr id="4" name="Elbow Connector 3"/>
          <p:cNvCxnSpPr/>
          <p:nvPr/>
        </p:nvCxnSpPr>
        <p:spPr bwMode="auto">
          <a:xfrm rot="5400000" flipH="1" flipV="1">
            <a:off x="5760132" y="2816932"/>
            <a:ext cx="4752528" cy="1656184"/>
          </a:xfrm>
          <a:prstGeom prst="bentConnector3">
            <a:avLst>
              <a:gd name="adj1" fmla="val 296"/>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944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381000"/>
            <a:ext cx="8588375" cy="2052638"/>
          </a:xfrm>
        </p:spPr>
        <p:txBody>
          <a:bodyPr/>
          <a:lstStyle/>
          <a:p>
            <a:pPr eaLnBrk="1" hangingPunct="1"/>
            <a:r>
              <a:rPr lang="en-US" altLang="de-DE" sz="2800" dirty="0" smtClean="0"/>
              <a:t>Von 2 </a:t>
            </a:r>
            <a:r>
              <a:rPr lang="en-US" altLang="de-DE" sz="2800" dirty="0" err="1" smtClean="0"/>
              <a:t>Distrikten</a:t>
            </a:r>
            <a:r>
              <a:rPr lang="en-US" altLang="de-DE" sz="2800" dirty="0" smtClean="0"/>
              <a:t> auf die </a:t>
            </a:r>
            <a:r>
              <a:rPr lang="en-US" altLang="de-DE" sz="2800" dirty="0" err="1" smtClean="0"/>
              <a:t>nationale</a:t>
            </a:r>
            <a:r>
              <a:rPr lang="en-US" altLang="de-DE" sz="2800" dirty="0" smtClean="0"/>
              <a:t> </a:t>
            </a:r>
            <a:r>
              <a:rPr lang="en-US" altLang="de-DE" sz="2800" dirty="0" err="1" smtClean="0"/>
              <a:t>Ebene</a:t>
            </a:r>
            <a:r>
              <a:rPr lang="en-US" altLang="de-DE" sz="2800" dirty="0" smtClean="0"/>
              <a:t> </a:t>
            </a:r>
            <a:r>
              <a:rPr lang="en-US" altLang="de-DE" sz="3200" dirty="0" smtClean="0"/>
              <a:t/>
            </a:r>
            <a:br>
              <a:rPr lang="en-US" altLang="de-DE" sz="3200" dirty="0" smtClean="0"/>
            </a:br>
            <a:r>
              <a:rPr lang="en-US" altLang="de-DE" sz="2000" dirty="0" smtClean="0"/>
              <a:t/>
            </a:r>
            <a:br>
              <a:rPr lang="en-US" altLang="de-DE" sz="2000" dirty="0" smtClean="0"/>
            </a:br>
            <a:endParaRPr lang="en-US" altLang="de-DE" sz="2000" dirty="0" smtClean="0"/>
          </a:p>
        </p:txBody>
      </p:sp>
      <p:pic>
        <p:nvPicPr>
          <p:cNvPr id="35843" name="Picture 3"/>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512888"/>
            <a:ext cx="8388350" cy="4221162"/>
          </a:xfrm>
        </p:spPr>
      </p:pic>
      <p:sp>
        <p:nvSpPr>
          <p:cNvPr id="35844" name="AutoShape 4"/>
          <p:cNvSpPr>
            <a:spLocks/>
          </p:cNvSpPr>
          <p:nvPr/>
        </p:nvSpPr>
        <p:spPr bwMode="auto">
          <a:xfrm rot="-5400000">
            <a:off x="5941219" y="477044"/>
            <a:ext cx="719138" cy="4032250"/>
          </a:xfrm>
          <a:prstGeom prst="rightBrace">
            <a:avLst>
              <a:gd name="adj1" fmla="val 46726"/>
              <a:gd name="adj2" fmla="val 50000"/>
            </a:avLst>
          </a:prstGeom>
          <a:noFill/>
          <a:ln w="38100">
            <a:solidFill>
              <a:srgbClr val="B60804"/>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Aft>
                <a:spcPct val="40000"/>
              </a:spcAft>
              <a:buFont typeface="Arial" charset="0"/>
              <a:defRPr>
                <a:solidFill>
                  <a:schemeClr val="tx1"/>
                </a:solidFill>
                <a:latin typeface="Arial" charset="0"/>
              </a:defRPr>
            </a:lvl1pPr>
            <a:lvl2pPr marL="742950" indent="-285750">
              <a:spcAft>
                <a:spcPct val="40000"/>
              </a:spcAft>
              <a:buSzPct val="90000"/>
              <a:buFont typeface="Arial" charset="0"/>
              <a:buAutoNum type="arabicPeriod"/>
              <a:defRPr>
                <a:solidFill>
                  <a:schemeClr val="tx1"/>
                </a:solidFill>
                <a:latin typeface="Arial" charset="0"/>
              </a:defRPr>
            </a:lvl2pPr>
            <a:lvl3pPr marL="1143000" indent="-228600">
              <a:spcAft>
                <a:spcPct val="40000"/>
              </a:spcAft>
              <a:defRPr sz="1400">
                <a:solidFill>
                  <a:schemeClr val="tx1"/>
                </a:solidFill>
                <a:latin typeface="Arial" charset="0"/>
              </a:defRPr>
            </a:lvl3pPr>
            <a:lvl4pPr marL="1600200" indent="-228600">
              <a:spcAft>
                <a:spcPct val="40000"/>
              </a:spcAft>
              <a:buSzPct val="90000"/>
              <a:buFont typeface="Arial" charset="0"/>
              <a:buAutoNum type="arabicPeriod"/>
              <a:defRPr sz="1400">
                <a:solidFill>
                  <a:schemeClr val="tx1"/>
                </a:solidFill>
                <a:latin typeface="Arial" charset="0"/>
              </a:defRPr>
            </a:lvl4pPr>
            <a:lvl5pPr marL="2057400" indent="-228600">
              <a:spcAft>
                <a:spcPct val="40000"/>
              </a:spcAft>
              <a:defRPr sz="1000">
                <a:solidFill>
                  <a:schemeClr val="tx1"/>
                </a:solidFill>
                <a:latin typeface="Arial" charset="0"/>
              </a:defRPr>
            </a:lvl5pPr>
            <a:lvl6pPr marL="2514600" indent="-228600" eaLnBrk="0" fontAlgn="base" hangingPunct="0">
              <a:spcBef>
                <a:spcPct val="0"/>
              </a:spcBef>
              <a:spcAft>
                <a:spcPct val="40000"/>
              </a:spcAft>
              <a:defRPr sz="1000">
                <a:solidFill>
                  <a:schemeClr val="tx1"/>
                </a:solidFill>
                <a:latin typeface="Arial" charset="0"/>
              </a:defRPr>
            </a:lvl6pPr>
            <a:lvl7pPr marL="2971800" indent="-228600" eaLnBrk="0" fontAlgn="base" hangingPunct="0">
              <a:spcBef>
                <a:spcPct val="0"/>
              </a:spcBef>
              <a:spcAft>
                <a:spcPct val="40000"/>
              </a:spcAft>
              <a:defRPr sz="1000">
                <a:solidFill>
                  <a:schemeClr val="tx1"/>
                </a:solidFill>
                <a:latin typeface="Arial" charset="0"/>
              </a:defRPr>
            </a:lvl7pPr>
            <a:lvl8pPr marL="3429000" indent="-228600" eaLnBrk="0" fontAlgn="base" hangingPunct="0">
              <a:spcBef>
                <a:spcPct val="0"/>
              </a:spcBef>
              <a:spcAft>
                <a:spcPct val="40000"/>
              </a:spcAft>
              <a:defRPr sz="1000">
                <a:solidFill>
                  <a:schemeClr val="tx1"/>
                </a:solidFill>
                <a:latin typeface="Arial" charset="0"/>
              </a:defRPr>
            </a:lvl8pPr>
            <a:lvl9pPr marL="3886200" indent="-228600" eaLnBrk="0" fontAlgn="base" hangingPunct="0">
              <a:spcBef>
                <a:spcPct val="0"/>
              </a:spcBef>
              <a:spcAft>
                <a:spcPct val="40000"/>
              </a:spcAft>
              <a:defRPr sz="1000">
                <a:solidFill>
                  <a:schemeClr val="tx1"/>
                </a:solidFill>
                <a:latin typeface="Arial" charset="0"/>
              </a:defRPr>
            </a:lvl9pPr>
          </a:lstStyle>
          <a:p>
            <a:pPr>
              <a:spcAft>
                <a:spcPct val="0"/>
              </a:spcAft>
              <a:buFontTx/>
              <a:buNone/>
            </a:pPr>
            <a:endParaRPr lang="en-US" altLang="de-DE">
              <a:solidFill>
                <a:srgbClr val="000000"/>
              </a:solidFill>
            </a:endParaRPr>
          </a:p>
        </p:txBody>
      </p:sp>
      <p:sp>
        <p:nvSpPr>
          <p:cNvPr id="35845" name="Text Box 5"/>
          <p:cNvSpPr txBox="1">
            <a:spLocks noChangeArrowheads="1"/>
          </p:cNvSpPr>
          <p:nvPr/>
        </p:nvSpPr>
        <p:spPr bwMode="auto">
          <a:xfrm>
            <a:off x="3384550" y="1196975"/>
            <a:ext cx="5688013"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40000"/>
              </a:spcAft>
              <a:buFont typeface="Arial" charset="0"/>
              <a:defRPr>
                <a:solidFill>
                  <a:schemeClr val="tx1"/>
                </a:solidFill>
                <a:latin typeface="Arial" charset="0"/>
              </a:defRPr>
            </a:lvl1pPr>
            <a:lvl2pPr marL="742950" indent="-285750">
              <a:spcAft>
                <a:spcPct val="40000"/>
              </a:spcAft>
              <a:buSzPct val="90000"/>
              <a:buFont typeface="Arial" charset="0"/>
              <a:buAutoNum type="arabicPeriod"/>
              <a:defRPr>
                <a:solidFill>
                  <a:schemeClr val="tx1"/>
                </a:solidFill>
                <a:latin typeface="Arial" charset="0"/>
              </a:defRPr>
            </a:lvl2pPr>
            <a:lvl3pPr marL="1143000" indent="-228600">
              <a:spcAft>
                <a:spcPct val="40000"/>
              </a:spcAft>
              <a:defRPr sz="1400">
                <a:solidFill>
                  <a:schemeClr val="tx1"/>
                </a:solidFill>
                <a:latin typeface="Arial" charset="0"/>
              </a:defRPr>
            </a:lvl3pPr>
            <a:lvl4pPr marL="1600200" indent="-228600">
              <a:spcAft>
                <a:spcPct val="40000"/>
              </a:spcAft>
              <a:buSzPct val="90000"/>
              <a:buFont typeface="Arial" charset="0"/>
              <a:buAutoNum type="arabicPeriod"/>
              <a:defRPr sz="1400">
                <a:solidFill>
                  <a:schemeClr val="tx1"/>
                </a:solidFill>
                <a:latin typeface="Arial" charset="0"/>
              </a:defRPr>
            </a:lvl4pPr>
            <a:lvl5pPr marL="2057400" indent="-228600">
              <a:spcAft>
                <a:spcPct val="40000"/>
              </a:spcAft>
              <a:defRPr sz="1000">
                <a:solidFill>
                  <a:schemeClr val="tx1"/>
                </a:solidFill>
                <a:latin typeface="Arial" charset="0"/>
              </a:defRPr>
            </a:lvl5pPr>
            <a:lvl6pPr marL="2514600" indent="-228600" eaLnBrk="0" fontAlgn="base" hangingPunct="0">
              <a:spcBef>
                <a:spcPct val="0"/>
              </a:spcBef>
              <a:spcAft>
                <a:spcPct val="40000"/>
              </a:spcAft>
              <a:defRPr sz="1000">
                <a:solidFill>
                  <a:schemeClr val="tx1"/>
                </a:solidFill>
                <a:latin typeface="Arial" charset="0"/>
              </a:defRPr>
            </a:lvl6pPr>
            <a:lvl7pPr marL="2971800" indent="-228600" eaLnBrk="0" fontAlgn="base" hangingPunct="0">
              <a:spcBef>
                <a:spcPct val="0"/>
              </a:spcBef>
              <a:spcAft>
                <a:spcPct val="40000"/>
              </a:spcAft>
              <a:defRPr sz="1000">
                <a:solidFill>
                  <a:schemeClr val="tx1"/>
                </a:solidFill>
                <a:latin typeface="Arial" charset="0"/>
              </a:defRPr>
            </a:lvl7pPr>
            <a:lvl8pPr marL="3429000" indent="-228600" eaLnBrk="0" fontAlgn="base" hangingPunct="0">
              <a:spcBef>
                <a:spcPct val="0"/>
              </a:spcBef>
              <a:spcAft>
                <a:spcPct val="40000"/>
              </a:spcAft>
              <a:defRPr sz="1000">
                <a:solidFill>
                  <a:schemeClr val="tx1"/>
                </a:solidFill>
                <a:latin typeface="Arial" charset="0"/>
              </a:defRPr>
            </a:lvl8pPr>
            <a:lvl9pPr marL="3886200" indent="-228600" eaLnBrk="0" fontAlgn="base" hangingPunct="0">
              <a:spcBef>
                <a:spcPct val="0"/>
              </a:spcBef>
              <a:spcAft>
                <a:spcPct val="40000"/>
              </a:spcAft>
              <a:defRPr sz="1000">
                <a:solidFill>
                  <a:schemeClr val="tx1"/>
                </a:solidFill>
                <a:latin typeface="Arial" charset="0"/>
              </a:defRPr>
            </a:lvl9pPr>
          </a:lstStyle>
          <a:p>
            <a:pPr algn="ctr">
              <a:spcBef>
                <a:spcPct val="50000"/>
              </a:spcBef>
              <a:spcAft>
                <a:spcPct val="0"/>
              </a:spcAft>
              <a:buFontTx/>
              <a:buNone/>
            </a:pPr>
            <a:r>
              <a:rPr lang="en-US" altLang="de-DE" sz="2400" b="1">
                <a:solidFill>
                  <a:srgbClr val="B60804"/>
                </a:solidFill>
                <a:cs typeface="Arial" charset="0"/>
              </a:rPr>
              <a:t>63% Abnahme in 10 Jahren seit 2000  Folge der Systeminterventionen  </a:t>
            </a:r>
          </a:p>
        </p:txBody>
      </p:sp>
      <p:sp>
        <p:nvSpPr>
          <p:cNvPr id="35846" name="Text Box 6"/>
          <p:cNvSpPr txBox="1">
            <a:spLocks noChangeArrowheads="1"/>
          </p:cNvSpPr>
          <p:nvPr/>
        </p:nvSpPr>
        <p:spPr bwMode="auto">
          <a:xfrm>
            <a:off x="8286750" y="4092575"/>
            <a:ext cx="6254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Aft>
                <a:spcPct val="40000"/>
              </a:spcAft>
              <a:buFont typeface="Arial" charset="0"/>
              <a:defRPr>
                <a:solidFill>
                  <a:schemeClr val="tx1"/>
                </a:solidFill>
                <a:latin typeface="Arial" charset="0"/>
              </a:defRPr>
            </a:lvl1pPr>
            <a:lvl2pPr marL="742950" indent="-285750">
              <a:spcAft>
                <a:spcPct val="40000"/>
              </a:spcAft>
              <a:buSzPct val="90000"/>
              <a:buFont typeface="Arial" charset="0"/>
              <a:buAutoNum type="arabicPeriod"/>
              <a:defRPr>
                <a:solidFill>
                  <a:schemeClr val="tx1"/>
                </a:solidFill>
                <a:latin typeface="Arial" charset="0"/>
              </a:defRPr>
            </a:lvl2pPr>
            <a:lvl3pPr marL="1143000" indent="-228600">
              <a:spcAft>
                <a:spcPct val="40000"/>
              </a:spcAft>
              <a:defRPr sz="1400">
                <a:solidFill>
                  <a:schemeClr val="tx1"/>
                </a:solidFill>
                <a:latin typeface="Arial" charset="0"/>
              </a:defRPr>
            </a:lvl3pPr>
            <a:lvl4pPr marL="1600200" indent="-228600">
              <a:spcAft>
                <a:spcPct val="40000"/>
              </a:spcAft>
              <a:buSzPct val="90000"/>
              <a:buFont typeface="Arial" charset="0"/>
              <a:buAutoNum type="arabicPeriod"/>
              <a:defRPr sz="1400">
                <a:solidFill>
                  <a:schemeClr val="tx1"/>
                </a:solidFill>
                <a:latin typeface="Arial" charset="0"/>
              </a:defRPr>
            </a:lvl4pPr>
            <a:lvl5pPr marL="2057400" indent="-228600">
              <a:spcAft>
                <a:spcPct val="40000"/>
              </a:spcAft>
              <a:defRPr sz="1000">
                <a:solidFill>
                  <a:schemeClr val="tx1"/>
                </a:solidFill>
                <a:latin typeface="Arial" charset="0"/>
              </a:defRPr>
            </a:lvl5pPr>
            <a:lvl6pPr marL="2514600" indent="-228600" eaLnBrk="0" fontAlgn="base" hangingPunct="0">
              <a:spcBef>
                <a:spcPct val="0"/>
              </a:spcBef>
              <a:spcAft>
                <a:spcPct val="40000"/>
              </a:spcAft>
              <a:defRPr sz="1000">
                <a:solidFill>
                  <a:schemeClr val="tx1"/>
                </a:solidFill>
                <a:latin typeface="Arial" charset="0"/>
              </a:defRPr>
            </a:lvl6pPr>
            <a:lvl7pPr marL="2971800" indent="-228600" eaLnBrk="0" fontAlgn="base" hangingPunct="0">
              <a:spcBef>
                <a:spcPct val="0"/>
              </a:spcBef>
              <a:spcAft>
                <a:spcPct val="40000"/>
              </a:spcAft>
              <a:defRPr sz="1000">
                <a:solidFill>
                  <a:schemeClr val="tx1"/>
                </a:solidFill>
                <a:latin typeface="Arial" charset="0"/>
              </a:defRPr>
            </a:lvl7pPr>
            <a:lvl8pPr marL="3429000" indent="-228600" eaLnBrk="0" fontAlgn="base" hangingPunct="0">
              <a:spcBef>
                <a:spcPct val="0"/>
              </a:spcBef>
              <a:spcAft>
                <a:spcPct val="40000"/>
              </a:spcAft>
              <a:defRPr sz="1000">
                <a:solidFill>
                  <a:schemeClr val="tx1"/>
                </a:solidFill>
                <a:latin typeface="Arial" charset="0"/>
              </a:defRPr>
            </a:lvl8pPr>
            <a:lvl9pPr marL="3886200" indent="-228600" eaLnBrk="0" fontAlgn="base" hangingPunct="0">
              <a:spcBef>
                <a:spcPct val="0"/>
              </a:spcBef>
              <a:spcAft>
                <a:spcPct val="40000"/>
              </a:spcAft>
              <a:defRPr sz="1000">
                <a:solidFill>
                  <a:schemeClr val="tx1"/>
                </a:solidFill>
                <a:latin typeface="Arial" charset="0"/>
              </a:defRPr>
            </a:lvl9pPr>
          </a:lstStyle>
          <a:p>
            <a:pPr>
              <a:spcAft>
                <a:spcPct val="0"/>
              </a:spcAft>
              <a:buFontTx/>
              <a:buNone/>
            </a:pPr>
            <a:r>
              <a:rPr lang="en-US" altLang="de-DE" sz="2000" b="1">
                <a:solidFill>
                  <a:srgbClr val="B60804"/>
                </a:solidFill>
                <a:cs typeface="Arial" charset="0"/>
              </a:rPr>
              <a:t>Ziel</a:t>
            </a:r>
          </a:p>
        </p:txBody>
      </p:sp>
      <p:sp>
        <p:nvSpPr>
          <p:cNvPr id="35847" name="Line 7"/>
          <p:cNvSpPr>
            <a:spLocks noChangeShapeType="1"/>
          </p:cNvSpPr>
          <p:nvPr/>
        </p:nvSpPr>
        <p:spPr bwMode="auto">
          <a:xfrm>
            <a:off x="971550" y="2924175"/>
            <a:ext cx="3313113" cy="0"/>
          </a:xfrm>
          <a:prstGeom prst="line">
            <a:avLst/>
          </a:prstGeom>
          <a:noFill/>
          <a:ln w="28575">
            <a:solidFill>
              <a:srgbClr val="B6080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de-CH">
              <a:solidFill>
                <a:srgbClr val="000000"/>
              </a:solidFill>
            </a:endParaRPr>
          </a:p>
        </p:txBody>
      </p:sp>
      <p:sp>
        <p:nvSpPr>
          <p:cNvPr id="35848" name="Line 8"/>
          <p:cNvSpPr>
            <a:spLocks noChangeShapeType="1"/>
          </p:cNvSpPr>
          <p:nvPr/>
        </p:nvSpPr>
        <p:spPr bwMode="auto">
          <a:xfrm>
            <a:off x="4284663" y="2924175"/>
            <a:ext cx="3887787" cy="1368425"/>
          </a:xfrm>
          <a:prstGeom prst="line">
            <a:avLst/>
          </a:prstGeom>
          <a:noFill/>
          <a:ln w="28575">
            <a:solidFill>
              <a:srgbClr val="B6080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de-CH">
              <a:solidFill>
                <a:srgbClr val="000000"/>
              </a:solidFill>
            </a:endParaRPr>
          </a:p>
        </p:txBody>
      </p:sp>
      <p:sp>
        <p:nvSpPr>
          <p:cNvPr id="35849" name="Text Box 9"/>
          <p:cNvSpPr txBox="1">
            <a:spLocks noChangeArrowheads="1"/>
          </p:cNvSpPr>
          <p:nvPr/>
        </p:nvSpPr>
        <p:spPr bwMode="auto">
          <a:xfrm>
            <a:off x="304800" y="6400800"/>
            <a:ext cx="47529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Aft>
                <a:spcPct val="40000"/>
              </a:spcAft>
              <a:buFont typeface="Arial" charset="0"/>
              <a:defRPr>
                <a:solidFill>
                  <a:schemeClr val="tx1"/>
                </a:solidFill>
                <a:latin typeface="Arial" charset="0"/>
              </a:defRPr>
            </a:lvl1pPr>
            <a:lvl2pPr marL="742950" indent="-285750">
              <a:spcAft>
                <a:spcPct val="40000"/>
              </a:spcAft>
              <a:buSzPct val="90000"/>
              <a:buFont typeface="Arial" charset="0"/>
              <a:buAutoNum type="arabicPeriod"/>
              <a:defRPr>
                <a:solidFill>
                  <a:schemeClr val="tx1"/>
                </a:solidFill>
                <a:latin typeface="Arial" charset="0"/>
              </a:defRPr>
            </a:lvl2pPr>
            <a:lvl3pPr marL="1143000" indent="-228600">
              <a:spcAft>
                <a:spcPct val="40000"/>
              </a:spcAft>
              <a:defRPr sz="1400">
                <a:solidFill>
                  <a:schemeClr val="tx1"/>
                </a:solidFill>
                <a:latin typeface="Arial" charset="0"/>
              </a:defRPr>
            </a:lvl3pPr>
            <a:lvl4pPr marL="1600200" indent="-228600">
              <a:spcAft>
                <a:spcPct val="40000"/>
              </a:spcAft>
              <a:buSzPct val="90000"/>
              <a:buFont typeface="Arial" charset="0"/>
              <a:buAutoNum type="arabicPeriod"/>
              <a:defRPr sz="1400">
                <a:solidFill>
                  <a:schemeClr val="tx1"/>
                </a:solidFill>
                <a:latin typeface="Arial" charset="0"/>
              </a:defRPr>
            </a:lvl4pPr>
            <a:lvl5pPr marL="2057400" indent="-228600">
              <a:spcAft>
                <a:spcPct val="40000"/>
              </a:spcAft>
              <a:defRPr sz="1000">
                <a:solidFill>
                  <a:schemeClr val="tx1"/>
                </a:solidFill>
                <a:latin typeface="Arial" charset="0"/>
              </a:defRPr>
            </a:lvl5pPr>
            <a:lvl6pPr marL="2514600" indent="-228600" eaLnBrk="0" fontAlgn="base" hangingPunct="0">
              <a:spcBef>
                <a:spcPct val="0"/>
              </a:spcBef>
              <a:spcAft>
                <a:spcPct val="40000"/>
              </a:spcAft>
              <a:defRPr sz="1000">
                <a:solidFill>
                  <a:schemeClr val="tx1"/>
                </a:solidFill>
                <a:latin typeface="Arial" charset="0"/>
              </a:defRPr>
            </a:lvl6pPr>
            <a:lvl7pPr marL="2971800" indent="-228600" eaLnBrk="0" fontAlgn="base" hangingPunct="0">
              <a:spcBef>
                <a:spcPct val="0"/>
              </a:spcBef>
              <a:spcAft>
                <a:spcPct val="40000"/>
              </a:spcAft>
              <a:defRPr sz="1000">
                <a:solidFill>
                  <a:schemeClr val="tx1"/>
                </a:solidFill>
                <a:latin typeface="Arial" charset="0"/>
              </a:defRPr>
            </a:lvl7pPr>
            <a:lvl8pPr marL="3429000" indent="-228600" eaLnBrk="0" fontAlgn="base" hangingPunct="0">
              <a:spcBef>
                <a:spcPct val="0"/>
              </a:spcBef>
              <a:spcAft>
                <a:spcPct val="40000"/>
              </a:spcAft>
              <a:defRPr sz="1000">
                <a:solidFill>
                  <a:schemeClr val="tx1"/>
                </a:solidFill>
                <a:latin typeface="Arial" charset="0"/>
              </a:defRPr>
            </a:lvl8pPr>
            <a:lvl9pPr marL="3886200" indent="-228600" eaLnBrk="0" fontAlgn="base" hangingPunct="0">
              <a:spcBef>
                <a:spcPct val="0"/>
              </a:spcBef>
              <a:spcAft>
                <a:spcPct val="40000"/>
              </a:spcAft>
              <a:defRPr sz="1000">
                <a:solidFill>
                  <a:schemeClr val="tx1"/>
                </a:solidFill>
                <a:latin typeface="Arial" charset="0"/>
              </a:defRPr>
            </a:lvl9pPr>
          </a:lstStyle>
          <a:p>
            <a:pPr>
              <a:spcBef>
                <a:spcPct val="50000"/>
              </a:spcBef>
              <a:spcAft>
                <a:spcPct val="0"/>
              </a:spcAft>
              <a:buFontTx/>
              <a:buNone/>
            </a:pPr>
            <a:r>
              <a:rPr lang="en-US" altLang="de-DE" sz="2000">
                <a:solidFill>
                  <a:srgbClr val="B60804"/>
                </a:solidFill>
                <a:cs typeface="Arial" charset="0"/>
              </a:rPr>
              <a:t>Source: Data from Tanzania DHS 2010</a:t>
            </a:r>
          </a:p>
        </p:txBody>
      </p:sp>
      <p:sp>
        <p:nvSpPr>
          <p:cNvPr id="35850" name="Text Box 5"/>
          <p:cNvSpPr txBox="1">
            <a:spLocks noChangeArrowheads="1"/>
          </p:cNvSpPr>
          <p:nvPr/>
        </p:nvSpPr>
        <p:spPr bwMode="auto">
          <a:xfrm>
            <a:off x="395288" y="5692775"/>
            <a:ext cx="8516937" cy="708025"/>
          </a:xfrm>
          <a:prstGeom prst="rect">
            <a:avLst/>
          </a:prstGeom>
          <a:solidFill>
            <a:srgbClr val="FFFF00"/>
          </a:solidFill>
          <a:ln w="15875">
            <a:solidFill>
              <a:schemeClr val="tx1"/>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hangingPunct="0"/>
            <a:r>
              <a:rPr lang="de-CH" altLang="de-DE" sz="2000" b="1">
                <a:solidFill>
                  <a:srgbClr val="000000"/>
                </a:solidFill>
                <a:cs typeface="Arial" charset="0"/>
              </a:rPr>
              <a:t>Die Abnahme um </a:t>
            </a:r>
            <a:r>
              <a:rPr lang="de-CH" altLang="de-DE" sz="2000" b="1">
                <a:solidFill>
                  <a:srgbClr val="0000CC"/>
                </a:solidFill>
                <a:cs typeface="Arial" charset="0"/>
              </a:rPr>
              <a:t>63% </a:t>
            </a:r>
            <a:r>
              <a:rPr lang="de-CH" altLang="de-DE" sz="2000" b="1">
                <a:solidFill>
                  <a:srgbClr val="000000"/>
                </a:solidFill>
                <a:cs typeface="Arial" charset="0"/>
              </a:rPr>
              <a:t>bedeutet</a:t>
            </a:r>
            <a:r>
              <a:rPr lang="de-CH" altLang="de-DE" sz="2000" b="1">
                <a:solidFill>
                  <a:srgbClr val="0000CC"/>
                </a:solidFill>
                <a:cs typeface="Arial" charset="0"/>
              </a:rPr>
              <a:t>: Rund 120’000 Kinder unter 5 Jahren sterben weniger jedes Jahr</a:t>
            </a:r>
            <a:endParaRPr lang="de-CH" altLang="de-DE" sz="2400" b="1">
              <a:solidFill>
                <a:srgbClr val="0000CC"/>
              </a:solidFill>
              <a:cs typeface="Arial" charset="0"/>
            </a:endParaRPr>
          </a:p>
        </p:txBody>
      </p:sp>
      <p:pic>
        <p:nvPicPr>
          <p:cNvPr id="829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21350" y="4716463"/>
            <a:ext cx="33289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80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ppt_x"/>
                                          </p:val>
                                        </p:tav>
                                        <p:tav tm="100000">
                                          <p:val>
                                            <p:strVal val="#ppt_x"/>
                                          </p:val>
                                        </p:tav>
                                      </p:tavLst>
                                    </p:anim>
                                    <p:anim calcmode="lin" valueType="num">
                                      <p:cBhvr additive="base">
                                        <p:cTn id="8" dur="500" fill="hold"/>
                                        <p:tgtEl>
                                          <p:spTgt spid="829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4574597" y="3565186"/>
            <a:ext cx="3731491" cy="1435388"/>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32" fontAlgn="auto">
              <a:spcBef>
                <a:spcPts val="0"/>
              </a:spcBef>
              <a:spcAft>
                <a:spcPts val="0"/>
              </a:spcAft>
            </a:pPr>
            <a:endParaRPr dirty="0" smtClean="0">
              <a:solidFill>
                <a:prstClr val="black"/>
              </a:solidFill>
            </a:endParaRPr>
          </a:p>
        </p:txBody>
      </p:sp>
      <p:sp>
        <p:nvSpPr>
          <p:cNvPr id="22" name="Oval 21"/>
          <p:cNvSpPr/>
          <p:nvPr/>
        </p:nvSpPr>
        <p:spPr>
          <a:xfrm>
            <a:off x="560675" y="3561853"/>
            <a:ext cx="3731491" cy="1326123"/>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32" fontAlgn="auto">
              <a:spcBef>
                <a:spcPts val="0"/>
              </a:spcBef>
              <a:spcAft>
                <a:spcPts val="0"/>
              </a:spcAft>
            </a:pPr>
            <a:endParaRPr dirty="0" smtClean="0">
              <a:solidFill>
                <a:prstClr val="black"/>
              </a:solidFill>
            </a:endParaRPr>
          </a:p>
        </p:txBody>
      </p:sp>
      <p:sp>
        <p:nvSpPr>
          <p:cNvPr id="4" name="PAGE HEADING"/>
          <p:cNvSpPr>
            <a:spLocks noGrp="1"/>
          </p:cNvSpPr>
          <p:nvPr>
            <p:ph type="title"/>
          </p:nvPr>
        </p:nvSpPr>
        <p:spPr/>
        <p:txBody>
          <a:bodyPr>
            <a:normAutofit/>
          </a:bodyPr>
          <a:lstStyle/>
          <a:p>
            <a:pPr algn="l"/>
            <a:r>
              <a:rPr lang="en-US" sz="2600" dirty="0" smtClean="0">
                <a:solidFill>
                  <a:prstClr val="black"/>
                </a:solidFill>
              </a:rPr>
              <a:t>UBS Optimus Foundation – </a:t>
            </a:r>
            <a:r>
              <a:rPr lang="en-US" sz="2600" dirty="0" err="1" smtClean="0">
                <a:solidFill>
                  <a:prstClr val="black"/>
                </a:solidFill>
              </a:rPr>
              <a:t>Ergebnisse</a:t>
            </a:r>
            <a:r>
              <a:rPr lang="en-US" sz="2600" dirty="0" smtClean="0">
                <a:solidFill>
                  <a:prstClr val="black"/>
                </a:solidFill>
              </a:rPr>
              <a:t> 2015</a:t>
            </a:r>
            <a:endParaRPr lang="en-US" sz="2600" dirty="0">
              <a:solidFill>
                <a:schemeClr val="tx1">
                  <a:lumMod val="95000"/>
                  <a:lumOff val="5000"/>
                </a:schemeClr>
              </a:solidFill>
            </a:endParaRPr>
          </a:p>
        </p:txBody>
      </p:sp>
      <p:sp>
        <p:nvSpPr>
          <p:cNvPr id="5" name="TextBox 4"/>
          <p:cNvSpPr txBox="1"/>
          <p:nvPr/>
        </p:nvSpPr>
        <p:spPr>
          <a:xfrm>
            <a:off x="1709197" y="1071707"/>
            <a:ext cx="5675805" cy="1164020"/>
          </a:xfrm>
          <a:prstGeom prst="rect">
            <a:avLst/>
          </a:prstGeom>
          <a:noFill/>
        </p:spPr>
        <p:txBody>
          <a:bodyPr wrap="square" lIns="0" tIns="0" rIns="0" bIns="0" rtlCol="0">
            <a:noAutofit/>
          </a:bodyPr>
          <a:lstStyle/>
          <a:p>
            <a:pPr algn="ctr" defTabSz="913032" fontAlgn="auto">
              <a:spcBef>
                <a:spcPts val="0"/>
              </a:spcBef>
              <a:spcAft>
                <a:spcPts val="0"/>
              </a:spcAft>
            </a:pPr>
            <a:r>
              <a:rPr lang="de-CH" sz="3600" dirty="0" smtClean="0">
                <a:solidFill>
                  <a:srgbClr val="FF0000"/>
                </a:solidFill>
                <a:latin typeface="Frutiger 45 Light" panose="020B0603020202020204" pitchFamily="34" charset="0"/>
              </a:rPr>
              <a:t>1,</a:t>
            </a:r>
            <a:r>
              <a:rPr sz="3600" dirty="0" smtClean="0">
                <a:solidFill>
                  <a:srgbClr val="FF0000"/>
                </a:solidFill>
                <a:latin typeface="Frutiger 45 Light" panose="020B0603020202020204" pitchFamily="34" charset="0"/>
              </a:rPr>
              <a:t>5</a:t>
            </a:r>
            <a:r>
              <a:rPr lang="de-CH" sz="3600" dirty="0" smtClean="0">
                <a:solidFill>
                  <a:srgbClr val="FF0000"/>
                </a:solidFill>
                <a:latin typeface="Frutiger 45 Light" panose="020B0603020202020204" pitchFamily="34" charset="0"/>
              </a:rPr>
              <a:t> </a:t>
            </a:r>
            <a:r>
              <a:rPr lang="de-CH" sz="3600" dirty="0" err="1" smtClean="0">
                <a:solidFill>
                  <a:srgbClr val="FF0000"/>
                </a:solidFill>
                <a:latin typeface="Frutiger 45 Light" panose="020B0603020202020204" pitchFamily="34" charset="0"/>
              </a:rPr>
              <a:t>Mio</a:t>
            </a:r>
            <a:r>
              <a:rPr sz="3600" dirty="0" smtClean="0">
                <a:solidFill>
                  <a:srgbClr val="FF0000"/>
                </a:solidFill>
                <a:latin typeface="Frutiger 45 Light" panose="020B0603020202020204" pitchFamily="34" charset="0"/>
              </a:rPr>
              <a:t> </a:t>
            </a:r>
            <a:r>
              <a:rPr lang="de-CH" sz="3600" dirty="0">
                <a:solidFill>
                  <a:prstClr val="black"/>
                </a:solidFill>
                <a:latin typeface="Frutiger 45 Light" panose="020B0603020202020204" pitchFamily="34" charset="0"/>
              </a:rPr>
              <a:t>Kinder</a:t>
            </a:r>
            <a:r>
              <a:rPr sz="3600" dirty="0">
                <a:solidFill>
                  <a:prstClr val="black"/>
                </a:solidFill>
                <a:latin typeface="Frutiger 45 Light" panose="020B0603020202020204" pitchFamily="34" charset="0"/>
              </a:rPr>
              <a:t> </a:t>
            </a:r>
          </a:p>
          <a:p>
            <a:pPr algn="ctr" defTabSz="913032" fontAlgn="auto">
              <a:spcBef>
                <a:spcPts val="0"/>
              </a:spcBef>
              <a:spcAft>
                <a:spcPts val="0"/>
              </a:spcAft>
            </a:pPr>
            <a:r>
              <a:rPr lang="de-CH" dirty="0">
                <a:solidFill>
                  <a:prstClr val="black"/>
                </a:solidFill>
                <a:latin typeface="Frutiger 45 Light" panose="020B0603020202020204" pitchFamily="34" charset="0"/>
              </a:rPr>
              <a:t>p</a:t>
            </a:r>
            <a:r>
              <a:rPr lang="de-CH" dirty="0" smtClean="0">
                <a:solidFill>
                  <a:prstClr val="black"/>
                </a:solidFill>
                <a:latin typeface="Frutiger 45 Light" panose="020B0603020202020204" pitchFamily="34" charset="0"/>
              </a:rPr>
              <a:t>rofitieren unmittelbar von Interventionen in</a:t>
            </a:r>
            <a:r>
              <a:rPr dirty="0" smtClean="0">
                <a:solidFill>
                  <a:prstClr val="black"/>
                </a:solidFill>
                <a:latin typeface="Frutiger 45 Light" panose="020B0603020202020204" pitchFamily="34" charset="0"/>
              </a:rPr>
              <a:t> 2015</a:t>
            </a:r>
            <a:r>
              <a:rPr baseline="30000" dirty="0" smtClean="0">
                <a:solidFill>
                  <a:prstClr val="black"/>
                </a:solidFill>
                <a:latin typeface="Frutiger 45 Light" panose="020B0603020202020204" pitchFamily="34" charset="0"/>
              </a:rPr>
              <a:t> </a:t>
            </a:r>
            <a:r>
              <a:rPr baseline="30000" dirty="0">
                <a:solidFill>
                  <a:prstClr val="black"/>
                </a:solidFill>
                <a:latin typeface="Frutiger 45 Light" panose="020B0603020202020204" pitchFamily="34" charset="0"/>
              </a:rPr>
              <a:t/>
            </a:r>
            <a:br>
              <a:rPr baseline="30000" dirty="0">
                <a:solidFill>
                  <a:prstClr val="black"/>
                </a:solidFill>
                <a:latin typeface="Frutiger 45 Light" panose="020B0603020202020204" pitchFamily="34" charset="0"/>
              </a:rPr>
            </a:br>
            <a:r>
              <a:rPr dirty="0" smtClean="0">
                <a:solidFill>
                  <a:prstClr val="black"/>
                </a:solidFill>
                <a:latin typeface="Frutiger 45 Light" panose="020B0603020202020204" pitchFamily="34" charset="0"/>
              </a:rPr>
              <a:t> </a:t>
            </a:r>
            <a:endParaRPr sz="1300" dirty="0">
              <a:solidFill>
                <a:prstClr val="black"/>
              </a:solidFill>
              <a:latin typeface="Frutiger 45 Light" panose="020B0603020202020204" pitchFamily="34" charset="0"/>
            </a:endParaRPr>
          </a:p>
        </p:txBody>
      </p:sp>
      <p:sp>
        <p:nvSpPr>
          <p:cNvPr id="17" name="Oval 16"/>
          <p:cNvSpPr/>
          <p:nvPr/>
        </p:nvSpPr>
        <p:spPr>
          <a:xfrm>
            <a:off x="560675" y="2235727"/>
            <a:ext cx="3731491" cy="1265734"/>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32" fontAlgn="auto">
              <a:spcBef>
                <a:spcPts val="0"/>
              </a:spcBef>
              <a:spcAft>
                <a:spcPts val="0"/>
              </a:spcAft>
            </a:pPr>
            <a:endParaRPr dirty="0" smtClean="0">
              <a:solidFill>
                <a:prstClr val="black"/>
              </a:solidFill>
            </a:endParaRPr>
          </a:p>
        </p:txBody>
      </p:sp>
      <p:sp>
        <p:nvSpPr>
          <p:cNvPr id="10" name="TextBox 9"/>
          <p:cNvSpPr txBox="1"/>
          <p:nvPr/>
        </p:nvSpPr>
        <p:spPr>
          <a:xfrm>
            <a:off x="646399" y="2443897"/>
            <a:ext cx="3560041" cy="1057564"/>
          </a:xfrm>
          <a:prstGeom prst="rect">
            <a:avLst/>
          </a:prstGeom>
          <a:noFill/>
        </p:spPr>
        <p:txBody>
          <a:bodyPr wrap="square" lIns="0" tIns="0" rIns="0" bIns="0" rtlCol="0">
            <a:noAutofit/>
          </a:bodyPr>
          <a:lstStyle/>
          <a:p>
            <a:pPr algn="ctr" defTabSz="913032" fontAlgn="auto">
              <a:spcBef>
                <a:spcPts val="0"/>
              </a:spcBef>
              <a:spcAft>
                <a:spcPts val="0"/>
              </a:spcAft>
            </a:pPr>
            <a:r>
              <a:rPr sz="2900" dirty="0" smtClean="0">
                <a:solidFill>
                  <a:srgbClr val="FF0000"/>
                </a:solidFill>
                <a:latin typeface="Frutiger 45 Light" panose="020B0603020202020204" pitchFamily="34" charset="0"/>
              </a:rPr>
              <a:t>900</a:t>
            </a:r>
            <a:r>
              <a:rPr lang="de-CH" sz="2900" dirty="0" smtClean="0">
                <a:solidFill>
                  <a:srgbClr val="FF0000"/>
                </a:solidFill>
                <a:latin typeface="Frutiger 45 Light" panose="020B0603020202020204" pitchFamily="34" charset="0"/>
              </a:rPr>
              <a:t>'</a:t>
            </a:r>
            <a:r>
              <a:rPr sz="2900" dirty="0" smtClean="0">
                <a:solidFill>
                  <a:srgbClr val="FF0000"/>
                </a:solidFill>
                <a:latin typeface="Frutiger 45 Light" panose="020B0603020202020204" pitchFamily="34" charset="0"/>
              </a:rPr>
              <a:t>000 </a:t>
            </a:r>
            <a:r>
              <a:rPr lang="de-CH" sz="2900" dirty="0">
                <a:solidFill>
                  <a:prstClr val="black"/>
                </a:solidFill>
                <a:latin typeface="Frutiger 45 Light" panose="020B0603020202020204" pitchFamily="34" charset="0"/>
              </a:rPr>
              <a:t>Kinder</a:t>
            </a:r>
            <a:r>
              <a:rPr sz="2900" dirty="0">
                <a:solidFill>
                  <a:prstClr val="black"/>
                </a:solidFill>
                <a:latin typeface="Frutiger 45 Light" panose="020B0603020202020204" pitchFamily="34" charset="0"/>
              </a:rPr>
              <a:t> </a:t>
            </a:r>
          </a:p>
          <a:p>
            <a:pPr algn="ctr" defTabSz="913032" fontAlgn="auto">
              <a:spcBef>
                <a:spcPts val="0"/>
              </a:spcBef>
              <a:spcAft>
                <a:spcPts val="0"/>
              </a:spcAft>
            </a:pPr>
            <a:r>
              <a:rPr lang="de-CH" sz="1600" dirty="0">
                <a:solidFill>
                  <a:prstClr val="black"/>
                </a:solidFill>
                <a:latin typeface="Frutiger 45 Light" panose="020B0603020202020204" pitchFamily="34" charset="0"/>
              </a:rPr>
              <a:t>erhalten Zugang zu besserer Gesundheitsvorsorge</a:t>
            </a:r>
            <a:endParaRPr sz="1600" dirty="0">
              <a:solidFill>
                <a:prstClr val="black"/>
              </a:solidFill>
              <a:latin typeface="Frutiger 45 Light" panose="020B0603020202020204" pitchFamily="34" charset="0"/>
            </a:endParaRPr>
          </a:p>
        </p:txBody>
      </p:sp>
      <p:grpSp>
        <p:nvGrpSpPr>
          <p:cNvPr id="20" name="Group 19"/>
          <p:cNvGrpSpPr/>
          <p:nvPr/>
        </p:nvGrpSpPr>
        <p:grpSpPr>
          <a:xfrm>
            <a:off x="4576170" y="2235727"/>
            <a:ext cx="3731491" cy="1265734"/>
            <a:chOff x="4850765" y="2239892"/>
            <a:chExt cx="4104640" cy="1458735"/>
          </a:xfrm>
        </p:grpSpPr>
        <p:sp>
          <p:nvSpPr>
            <p:cNvPr id="18" name="Oval 17"/>
            <p:cNvSpPr/>
            <p:nvPr/>
          </p:nvSpPr>
          <p:spPr>
            <a:xfrm>
              <a:off x="4850765" y="2239892"/>
              <a:ext cx="4104640" cy="1458735"/>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032" fontAlgn="auto">
                <a:spcBef>
                  <a:spcPts val="0"/>
                </a:spcBef>
                <a:spcAft>
                  <a:spcPts val="0"/>
                </a:spcAft>
              </a:pPr>
              <a:endParaRPr dirty="0" smtClean="0">
                <a:solidFill>
                  <a:prstClr val="black"/>
                </a:solidFill>
              </a:endParaRPr>
            </a:p>
          </p:txBody>
        </p:sp>
        <p:sp>
          <p:nvSpPr>
            <p:cNvPr id="11" name="TextBox 10"/>
            <p:cNvSpPr txBox="1"/>
            <p:nvPr/>
          </p:nvSpPr>
          <p:spPr>
            <a:xfrm>
              <a:off x="5172127" y="2565401"/>
              <a:ext cx="3596639" cy="787400"/>
            </a:xfrm>
            <a:prstGeom prst="rect">
              <a:avLst/>
            </a:prstGeom>
            <a:noFill/>
          </p:spPr>
          <p:txBody>
            <a:bodyPr wrap="square" lIns="0" tIns="0" rIns="0" bIns="0" rtlCol="0">
              <a:noAutofit/>
            </a:bodyPr>
            <a:lstStyle/>
            <a:p>
              <a:pPr algn="ctr" defTabSz="913032" fontAlgn="auto">
                <a:spcBef>
                  <a:spcPts val="0"/>
                </a:spcBef>
                <a:spcAft>
                  <a:spcPts val="0"/>
                </a:spcAft>
              </a:pPr>
              <a:r>
                <a:rPr sz="2900" dirty="0" smtClean="0">
                  <a:solidFill>
                    <a:srgbClr val="FF0000"/>
                  </a:solidFill>
                  <a:latin typeface="Frutiger 45 Light" panose="020B0603020202020204" pitchFamily="34" charset="0"/>
                </a:rPr>
                <a:t>260</a:t>
              </a:r>
              <a:r>
                <a:rPr lang="de-CH" sz="2900" dirty="0" smtClean="0">
                  <a:solidFill>
                    <a:srgbClr val="FF0000"/>
                  </a:solidFill>
                  <a:latin typeface="Frutiger 45 Light" panose="020B0603020202020204" pitchFamily="34" charset="0"/>
                </a:rPr>
                <a:t>'</a:t>
              </a:r>
              <a:r>
                <a:rPr sz="2900" dirty="0" smtClean="0">
                  <a:solidFill>
                    <a:srgbClr val="FF0000"/>
                  </a:solidFill>
                  <a:latin typeface="Frutiger 45 Light" panose="020B0603020202020204" pitchFamily="34" charset="0"/>
                </a:rPr>
                <a:t>000 </a:t>
              </a:r>
              <a:r>
                <a:rPr lang="de-CH" sz="2900" dirty="0">
                  <a:solidFill>
                    <a:prstClr val="black"/>
                  </a:solidFill>
                  <a:latin typeface="Frutiger 45 Light" panose="020B0603020202020204" pitchFamily="34" charset="0"/>
                </a:rPr>
                <a:t>Kinder</a:t>
              </a:r>
              <a:r>
                <a:rPr sz="2900" dirty="0">
                  <a:solidFill>
                    <a:prstClr val="black"/>
                  </a:solidFill>
                  <a:latin typeface="Frutiger 45 Light" panose="020B0603020202020204" pitchFamily="34" charset="0"/>
                </a:rPr>
                <a:t> </a:t>
              </a:r>
            </a:p>
            <a:p>
              <a:pPr algn="ctr" defTabSz="913032" fontAlgn="auto">
                <a:spcBef>
                  <a:spcPts val="0"/>
                </a:spcBef>
                <a:spcAft>
                  <a:spcPts val="0"/>
                </a:spcAft>
              </a:pPr>
              <a:r>
                <a:rPr lang="de-CH" sz="1600" dirty="0">
                  <a:solidFill>
                    <a:prstClr val="black"/>
                  </a:solidFill>
                  <a:latin typeface="Frutiger 45 Light" panose="020B0603020202020204" pitchFamily="34" charset="0"/>
                </a:rPr>
                <a:t>verbessern ihre Lernergebnisse</a:t>
              </a:r>
              <a:r>
                <a:rPr dirty="0" smtClean="0">
                  <a:solidFill>
                    <a:prstClr val="black"/>
                  </a:solidFill>
                  <a:latin typeface="Frutiger 45 Light" panose="020B0603020202020204" pitchFamily="34" charset="0"/>
                </a:rPr>
                <a:t/>
              </a:r>
              <a:br>
                <a:rPr dirty="0" smtClean="0">
                  <a:solidFill>
                    <a:prstClr val="black"/>
                  </a:solidFill>
                  <a:latin typeface="Frutiger 45 Light" panose="020B0603020202020204" pitchFamily="34" charset="0"/>
                </a:rPr>
              </a:br>
              <a:endParaRPr dirty="0" smtClean="0">
                <a:solidFill>
                  <a:prstClr val="black"/>
                </a:solidFill>
                <a:latin typeface="Frutiger 45 Light" panose="020B0603020202020204" pitchFamily="34" charset="0"/>
              </a:endParaRPr>
            </a:p>
            <a:p>
              <a:pPr algn="ctr" defTabSz="913032" fontAlgn="auto">
                <a:spcBef>
                  <a:spcPts val="0"/>
                </a:spcBef>
                <a:spcAft>
                  <a:spcPts val="0"/>
                </a:spcAft>
              </a:pPr>
              <a:r>
                <a:rPr baseline="30000" dirty="0" smtClean="0">
                  <a:solidFill>
                    <a:prstClr val="black"/>
                  </a:solidFill>
                  <a:latin typeface="Frutiger 45 Light" panose="020B0603020202020204" pitchFamily="34" charset="0"/>
                </a:rPr>
                <a:t> </a:t>
              </a:r>
              <a:endParaRPr baseline="30000" dirty="0">
                <a:solidFill>
                  <a:prstClr val="black"/>
                </a:solidFill>
                <a:latin typeface="Frutiger 45 Light" panose="020B0603020202020204" pitchFamily="34" charset="0"/>
              </a:endParaRPr>
            </a:p>
          </p:txBody>
        </p:sp>
      </p:grpSp>
      <p:sp>
        <p:nvSpPr>
          <p:cNvPr id="13" name="TextBox 12"/>
          <p:cNvSpPr txBox="1"/>
          <p:nvPr/>
        </p:nvSpPr>
        <p:spPr>
          <a:xfrm>
            <a:off x="672239" y="3845773"/>
            <a:ext cx="3560041" cy="1009362"/>
          </a:xfrm>
          <a:prstGeom prst="rect">
            <a:avLst/>
          </a:prstGeom>
          <a:noFill/>
        </p:spPr>
        <p:txBody>
          <a:bodyPr wrap="square" lIns="0" tIns="0" rIns="0" bIns="0" rtlCol="0">
            <a:noAutofit/>
          </a:bodyPr>
          <a:lstStyle/>
          <a:p>
            <a:pPr algn="ctr" defTabSz="913032" fontAlgn="auto">
              <a:spcBef>
                <a:spcPts val="0"/>
              </a:spcBef>
              <a:spcAft>
                <a:spcPts val="0"/>
              </a:spcAft>
            </a:pPr>
            <a:r>
              <a:rPr sz="2900" dirty="0" smtClean="0">
                <a:solidFill>
                  <a:srgbClr val="FF0000"/>
                </a:solidFill>
                <a:latin typeface="Frutiger 45 Light" panose="020B0603020202020204" pitchFamily="34" charset="0"/>
              </a:rPr>
              <a:t>260</a:t>
            </a:r>
            <a:r>
              <a:rPr lang="de-CH" sz="2900" dirty="0" smtClean="0">
                <a:solidFill>
                  <a:srgbClr val="FF0000"/>
                </a:solidFill>
                <a:latin typeface="Frutiger 45 Light" panose="020B0603020202020204" pitchFamily="34" charset="0"/>
              </a:rPr>
              <a:t>'</a:t>
            </a:r>
            <a:r>
              <a:rPr sz="2900" dirty="0" smtClean="0">
                <a:solidFill>
                  <a:srgbClr val="FF0000"/>
                </a:solidFill>
                <a:latin typeface="Frutiger 45 Light" panose="020B0603020202020204" pitchFamily="34" charset="0"/>
              </a:rPr>
              <a:t>000 </a:t>
            </a:r>
            <a:r>
              <a:rPr lang="de-CH" sz="2900" dirty="0">
                <a:solidFill>
                  <a:prstClr val="black"/>
                </a:solidFill>
                <a:latin typeface="Frutiger 45 Light" panose="020B0603020202020204" pitchFamily="34" charset="0"/>
              </a:rPr>
              <a:t>Kinder</a:t>
            </a:r>
            <a:r>
              <a:rPr sz="2900" dirty="0">
                <a:solidFill>
                  <a:prstClr val="black"/>
                </a:solidFill>
                <a:latin typeface="Frutiger 45 Light" panose="020B0603020202020204" pitchFamily="34" charset="0"/>
              </a:rPr>
              <a:t> </a:t>
            </a:r>
          </a:p>
          <a:p>
            <a:pPr algn="ctr" defTabSz="913032" fontAlgn="auto">
              <a:spcBef>
                <a:spcPts val="0"/>
              </a:spcBef>
              <a:spcAft>
                <a:spcPts val="0"/>
              </a:spcAft>
            </a:pPr>
            <a:r>
              <a:rPr lang="de-CH" sz="1600" dirty="0">
                <a:solidFill>
                  <a:prstClr val="black"/>
                </a:solidFill>
                <a:latin typeface="Frutiger 45 Light" panose="020B0603020202020204" pitchFamily="34" charset="0"/>
              </a:rPr>
              <a:t>wachsen mit weniger Gewalt auf</a:t>
            </a:r>
            <a:endParaRPr sz="1600" baseline="30000" dirty="0">
              <a:solidFill>
                <a:prstClr val="black"/>
              </a:solidFill>
              <a:latin typeface="Frutiger 45 Light" panose="020B0603020202020204" pitchFamily="34" charset="0"/>
            </a:endParaRPr>
          </a:p>
        </p:txBody>
      </p:sp>
      <p:sp>
        <p:nvSpPr>
          <p:cNvPr id="14" name="TextBox 13"/>
          <p:cNvSpPr txBox="1"/>
          <p:nvPr/>
        </p:nvSpPr>
        <p:spPr>
          <a:xfrm>
            <a:off x="2785517" y="5085184"/>
            <a:ext cx="3431819" cy="1271444"/>
          </a:xfrm>
          <a:prstGeom prst="rect">
            <a:avLst/>
          </a:prstGeom>
          <a:noFill/>
        </p:spPr>
        <p:txBody>
          <a:bodyPr wrap="square" lIns="0" tIns="0" rIns="0" bIns="0" rtlCol="0">
            <a:noAutofit/>
          </a:bodyPr>
          <a:lstStyle/>
          <a:p>
            <a:pPr algn="ctr" defTabSz="913032" fontAlgn="auto">
              <a:spcBef>
                <a:spcPts val="0"/>
              </a:spcBef>
              <a:spcAft>
                <a:spcPts val="0"/>
              </a:spcAft>
            </a:pPr>
            <a:r>
              <a:rPr sz="2900" dirty="0" smtClean="0">
                <a:solidFill>
                  <a:srgbClr val="00B050"/>
                </a:solidFill>
                <a:latin typeface="Frutiger 45 Light" panose="020B0603020202020204" pitchFamily="34" charset="0"/>
              </a:rPr>
              <a:t>318</a:t>
            </a:r>
            <a:r>
              <a:rPr lang="de-CH" sz="2900" dirty="0" smtClean="0">
                <a:solidFill>
                  <a:srgbClr val="00B050"/>
                </a:solidFill>
                <a:latin typeface="Frutiger 45 Light" panose="020B0603020202020204" pitchFamily="34" charset="0"/>
              </a:rPr>
              <a:t>'</a:t>
            </a:r>
            <a:r>
              <a:rPr sz="2900" dirty="0" smtClean="0">
                <a:solidFill>
                  <a:srgbClr val="00B050"/>
                </a:solidFill>
                <a:latin typeface="Frutiger 45 Light" panose="020B0603020202020204" pitchFamily="34" charset="0"/>
              </a:rPr>
              <a:t>000 </a:t>
            </a:r>
            <a:r>
              <a:rPr lang="de-CH" sz="2900" dirty="0">
                <a:solidFill>
                  <a:prstClr val="black"/>
                </a:solidFill>
                <a:latin typeface="Frutiger 45 Light" panose="020B0603020202020204" pitchFamily="34" charset="0"/>
              </a:rPr>
              <a:t>Erwachsene</a:t>
            </a:r>
            <a:endParaRPr sz="2900" dirty="0">
              <a:solidFill>
                <a:prstClr val="black"/>
              </a:solidFill>
              <a:latin typeface="Frutiger 45 Light" panose="020B0603020202020204" pitchFamily="34" charset="0"/>
            </a:endParaRPr>
          </a:p>
          <a:p>
            <a:pPr algn="ctr" defTabSz="913032" fontAlgn="auto">
              <a:spcBef>
                <a:spcPts val="0"/>
              </a:spcBef>
              <a:spcAft>
                <a:spcPts val="0"/>
              </a:spcAft>
            </a:pPr>
            <a:r>
              <a:rPr lang="de-CH" sz="1600" dirty="0">
                <a:solidFill>
                  <a:prstClr val="black"/>
                </a:solidFill>
                <a:latin typeface="Frutiger 45 Light" panose="020B0603020202020204" pitchFamily="34" charset="0"/>
              </a:rPr>
              <a:t>lernen, bessere Pfleger, Lehrer und Eltern zu sein</a:t>
            </a:r>
            <a:endParaRPr sz="1600" baseline="30000" dirty="0">
              <a:solidFill>
                <a:prstClr val="black"/>
              </a:solidFill>
              <a:latin typeface="Frutiger 45 Light" panose="020B0603020202020204" pitchFamily="34" charset="0"/>
            </a:endParaRPr>
          </a:p>
        </p:txBody>
      </p:sp>
      <p:sp>
        <p:nvSpPr>
          <p:cNvPr id="16" name="Rectangle 15"/>
          <p:cNvSpPr/>
          <p:nvPr/>
        </p:nvSpPr>
        <p:spPr>
          <a:xfrm>
            <a:off x="4816316" y="3779803"/>
            <a:ext cx="3251200" cy="1075332"/>
          </a:xfrm>
          <a:prstGeom prst="rect">
            <a:avLst/>
          </a:prstGeom>
          <a:noFill/>
        </p:spPr>
        <p:txBody>
          <a:bodyPr wrap="square" lIns="0" tIns="0" rIns="0" bIns="0" rtlCol="0">
            <a:noAutofit/>
          </a:bodyPr>
          <a:lstStyle/>
          <a:p>
            <a:pPr algn="ctr" defTabSz="913032" fontAlgn="auto">
              <a:spcBef>
                <a:spcPts val="0"/>
              </a:spcBef>
              <a:spcAft>
                <a:spcPts val="0"/>
              </a:spcAft>
            </a:pPr>
            <a:r>
              <a:rPr sz="2900" dirty="0" smtClean="0">
                <a:solidFill>
                  <a:srgbClr val="FF0000"/>
                </a:solidFill>
                <a:latin typeface="Frutiger 45 Light" panose="020B0603020202020204" pitchFamily="34" charset="0"/>
              </a:rPr>
              <a:t>86</a:t>
            </a:r>
            <a:r>
              <a:rPr lang="de-CH" sz="2900" dirty="0" smtClean="0">
                <a:solidFill>
                  <a:srgbClr val="FF0000"/>
                </a:solidFill>
                <a:latin typeface="Frutiger 45 Light" panose="020B0603020202020204" pitchFamily="34" charset="0"/>
              </a:rPr>
              <a:t>'</a:t>
            </a:r>
            <a:r>
              <a:rPr sz="2900" dirty="0" smtClean="0">
                <a:solidFill>
                  <a:srgbClr val="FF0000"/>
                </a:solidFill>
                <a:latin typeface="Frutiger 45 Light" panose="020B0603020202020204" pitchFamily="34" charset="0"/>
              </a:rPr>
              <a:t>000</a:t>
            </a:r>
            <a:r>
              <a:rPr lang="de-CH" sz="2900" dirty="0" smtClean="0">
                <a:solidFill>
                  <a:srgbClr val="FF0000"/>
                </a:solidFill>
                <a:latin typeface="Frutiger 45 Light" panose="020B0603020202020204" pitchFamily="34" charset="0"/>
              </a:rPr>
              <a:t> </a:t>
            </a:r>
            <a:r>
              <a:rPr lang="de-CH" dirty="0">
                <a:solidFill>
                  <a:prstClr val="black"/>
                </a:solidFill>
                <a:latin typeface="Frutiger 45 Light" panose="020B0603020202020204" pitchFamily="34" charset="0"/>
              </a:rPr>
              <a:t>junge</a:t>
            </a:r>
            <a:r>
              <a:rPr lang="de-CH" sz="2900" dirty="0">
                <a:solidFill>
                  <a:srgbClr val="FF0000"/>
                </a:solidFill>
                <a:latin typeface="Frutiger 45 Light" panose="020B0603020202020204" pitchFamily="34" charset="0"/>
              </a:rPr>
              <a:t> </a:t>
            </a:r>
            <a:r>
              <a:rPr lang="de-CH" sz="2900" dirty="0">
                <a:solidFill>
                  <a:prstClr val="black"/>
                </a:solidFill>
                <a:latin typeface="Frutiger 45 Light" panose="020B0603020202020204" pitchFamily="34" charset="0"/>
              </a:rPr>
              <a:t>Kinder</a:t>
            </a:r>
            <a:r>
              <a:rPr sz="2900" dirty="0">
                <a:solidFill>
                  <a:prstClr val="black"/>
                </a:solidFill>
                <a:latin typeface="Frutiger 45 Light" panose="020B0603020202020204" pitchFamily="34" charset="0"/>
              </a:rPr>
              <a:t> </a:t>
            </a:r>
          </a:p>
          <a:p>
            <a:pPr algn="ctr" defTabSz="913032" fontAlgn="auto">
              <a:spcBef>
                <a:spcPts val="0"/>
              </a:spcBef>
              <a:spcAft>
                <a:spcPts val="0"/>
              </a:spcAft>
            </a:pPr>
            <a:r>
              <a:rPr lang="de-CH" sz="1600" dirty="0">
                <a:solidFill>
                  <a:prstClr val="black"/>
                </a:solidFill>
                <a:latin typeface="Frutiger 45 Light" panose="020B0603020202020204" pitchFamily="34" charset="0"/>
              </a:rPr>
              <a:t>profitieren von Frühförderung um ihr Potential zu entfalten</a:t>
            </a:r>
            <a:endParaRPr sz="1600" baseline="30000" dirty="0">
              <a:solidFill>
                <a:prstClr val="black"/>
              </a:solidFill>
              <a:latin typeface="Frutiger 45 Light" panose="020B0603020202020204" pitchFamily="34" charset="0"/>
            </a:endParaRPr>
          </a:p>
        </p:txBody>
      </p:sp>
    </p:spTree>
    <p:custDataLst>
      <p:tags r:id="rId1"/>
    </p:custDataLst>
    <p:extLst>
      <p:ext uri="{BB962C8B-B14F-4D97-AF65-F5344CB8AC3E}">
        <p14:creationId xmlns:p14="http://schemas.microsoft.com/office/powerpoint/2010/main" val="2767321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GE HEADING"/>
          <p:cNvSpPr>
            <a:spLocks noGrp="1"/>
          </p:cNvSpPr>
          <p:nvPr>
            <p:ph type="title"/>
          </p:nvPr>
        </p:nvSpPr>
        <p:spPr/>
        <p:txBody>
          <a:bodyPr>
            <a:normAutofit/>
          </a:bodyPr>
          <a:lstStyle/>
          <a:p>
            <a:pPr algn="l"/>
            <a:r>
              <a:rPr lang="en-US" sz="2600" dirty="0" err="1">
                <a:solidFill>
                  <a:prstClr val="black"/>
                </a:solidFill>
                <a:latin typeface="+mn-lt"/>
              </a:rPr>
              <a:t>Auswahl</a:t>
            </a:r>
            <a:r>
              <a:rPr lang="en-US" sz="2600" dirty="0">
                <a:solidFill>
                  <a:prstClr val="black"/>
                </a:solidFill>
                <a:latin typeface="+mn-lt"/>
              </a:rPr>
              <a:t> von </a:t>
            </a:r>
            <a:r>
              <a:rPr lang="en-US" sz="2600" dirty="0" err="1">
                <a:solidFill>
                  <a:prstClr val="black"/>
                </a:solidFill>
                <a:latin typeface="+mn-lt"/>
              </a:rPr>
              <a:t>Partnern</a:t>
            </a:r>
            <a:r>
              <a:rPr lang="en-US" sz="2600" dirty="0">
                <a:solidFill>
                  <a:prstClr val="black"/>
                </a:solidFill>
                <a:latin typeface="+mn-lt"/>
              </a:rPr>
              <a:t> </a:t>
            </a:r>
            <a:r>
              <a:rPr lang="en-US" sz="2600" dirty="0" err="1">
                <a:solidFill>
                  <a:prstClr val="black"/>
                </a:solidFill>
                <a:latin typeface="+mn-lt"/>
              </a:rPr>
              <a:t>mit</a:t>
            </a:r>
            <a:r>
              <a:rPr lang="en-US" sz="2600" dirty="0">
                <a:solidFill>
                  <a:prstClr val="black"/>
                </a:solidFill>
                <a:latin typeface="+mn-lt"/>
              </a:rPr>
              <a:t> </a:t>
            </a:r>
            <a:r>
              <a:rPr lang="en-US" sz="2600" dirty="0" err="1">
                <a:solidFill>
                  <a:prstClr val="black"/>
                </a:solidFill>
                <a:latin typeface="+mn-lt"/>
              </a:rPr>
              <a:t>eindrücklichen</a:t>
            </a:r>
            <a:r>
              <a:rPr lang="en-US" sz="2600" dirty="0">
                <a:solidFill>
                  <a:prstClr val="black"/>
                </a:solidFill>
                <a:latin typeface="+mn-lt"/>
              </a:rPr>
              <a:t> </a:t>
            </a:r>
            <a:r>
              <a:rPr lang="en-US" sz="2600" dirty="0" err="1">
                <a:solidFill>
                  <a:prstClr val="black"/>
                </a:solidFill>
                <a:latin typeface="+mn-lt"/>
              </a:rPr>
              <a:t>sozialen</a:t>
            </a:r>
            <a:r>
              <a:rPr lang="en-US" sz="2600" dirty="0">
                <a:solidFill>
                  <a:prstClr val="black"/>
                </a:solidFill>
                <a:latin typeface="+mn-lt"/>
              </a:rPr>
              <a:t> </a:t>
            </a:r>
            <a:r>
              <a:rPr lang="en-US" sz="2600" dirty="0" err="1">
                <a:solidFill>
                  <a:prstClr val="black"/>
                </a:solidFill>
                <a:latin typeface="+mn-lt"/>
              </a:rPr>
              <a:t>Renditen</a:t>
            </a:r>
            <a:endParaRPr lang="en-US" sz="2600" dirty="0">
              <a:solidFill>
                <a:prstClr val="black"/>
              </a:solidFill>
              <a:latin typeface="+mn-lt"/>
            </a:endParaRPr>
          </a:p>
        </p:txBody>
      </p:sp>
      <p:grpSp>
        <p:nvGrpSpPr>
          <p:cNvPr id="3" name="Group 2"/>
          <p:cNvGrpSpPr/>
          <p:nvPr/>
        </p:nvGrpSpPr>
        <p:grpSpPr>
          <a:xfrm>
            <a:off x="441053" y="1446389"/>
            <a:ext cx="8194330" cy="4482032"/>
            <a:chOff x="441053" y="1822683"/>
            <a:chExt cx="8194330" cy="4482032"/>
          </a:xfrm>
        </p:grpSpPr>
        <p:sp>
          <p:nvSpPr>
            <p:cNvPr id="26" name="Oval 25"/>
            <p:cNvSpPr/>
            <p:nvPr/>
          </p:nvSpPr>
          <p:spPr>
            <a:xfrm>
              <a:off x="4496889" y="3436219"/>
              <a:ext cx="4134782" cy="1476710"/>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41"/>
              <a:endParaRPr lang="en-US" dirty="0" smtClean="0">
                <a:solidFill>
                  <a:prstClr val="black"/>
                </a:solidFill>
              </a:endParaRPr>
            </a:p>
          </p:txBody>
        </p:sp>
        <p:sp>
          <p:nvSpPr>
            <p:cNvPr id="27" name="Oval 26"/>
            <p:cNvSpPr/>
            <p:nvPr/>
          </p:nvSpPr>
          <p:spPr>
            <a:xfrm>
              <a:off x="4338427" y="1840988"/>
              <a:ext cx="4293244" cy="1494898"/>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41"/>
              <a:endParaRPr lang="en-US" dirty="0" smtClean="0">
                <a:solidFill>
                  <a:prstClr val="black"/>
                </a:solidFill>
              </a:endParaRPr>
            </a:p>
          </p:txBody>
        </p:sp>
        <p:sp>
          <p:nvSpPr>
            <p:cNvPr id="17" name="Oval 16"/>
            <p:cNvSpPr/>
            <p:nvPr/>
          </p:nvSpPr>
          <p:spPr>
            <a:xfrm>
              <a:off x="441053" y="1822683"/>
              <a:ext cx="3661333" cy="1513204"/>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41"/>
              <a:endParaRPr lang="en-US" dirty="0" smtClean="0">
                <a:solidFill>
                  <a:prstClr val="black"/>
                </a:solidFill>
              </a:endParaRPr>
            </a:p>
          </p:txBody>
        </p:sp>
        <p:sp>
          <p:nvSpPr>
            <p:cNvPr id="10" name="TextBox 9"/>
            <p:cNvSpPr txBox="1"/>
            <p:nvPr/>
          </p:nvSpPr>
          <p:spPr>
            <a:xfrm>
              <a:off x="746184" y="1856295"/>
              <a:ext cx="3021534" cy="1205806"/>
            </a:xfrm>
            <a:prstGeom prst="rect">
              <a:avLst/>
            </a:prstGeom>
            <a:noFill/>
          </p:spPr>
          <p:txBody>
            <a:bodyPr wrap="square" lIns="0" tIns="0" rIns="0" bIns="0" rtlCol="0">
              <a:noAutofit/>
            </a:bodyPr>
            <a:lstStyle/>
            <a:p>
              <a:pPr algn="ctr" defTabSz="912941"/>
              <a:r>
                <a:rPr lang="en-US" sz="2200" dirty="0" err="1">
                  <a:solidFill>
                    <a:srgbClr val="FF0000"/>
                  </a:solidFill>
                </a:rPr>
                <a:t>Rückgang</a:t>
              </a:r>
              <a:r>
                <a:rPr lang="en-US" sz="2200" dirty="0">
                  <a:solidFill>
                    <a:srgbClr val="FF0000"/>
                  </a:solidFill>
                </a:rPr>
                <a:t> der </a:t>
              </a:r>
              <a:r>
                <a:rPr lang="en-US" sz="2200" dirty="0" err="1">
                  <a:solidFill>
                    <a:srgbClr val="FF0000"/>
                  </a:solidFill>
                </a:rPr>
                <a:t>Kindersterblichkeitsrate</a:t>
              </a:r>
              <a:r>
                <a:rPr lang="en-US" sz="2200" dirty="0">
                  <a:solidFill>
                    <a:srgbClr val="FF0000"/>
                  </a:solidFill>
                </a:rPr>
                <a:t> um 27%</a:t>
              </a:r>
              <a:r>
                <a:rPr lang="en-US" sz="2900" dirty="0">
                  <a:solidFill>
                    <a:srgbClr val="FF0000"/>
                  </a:solidFill>
                </a:rPr>
                <a:t/>
              </a:r>
              <a:br>
                <a:rPr lang="en-US" sz="2900" dirty="0">
                  <a:solidFill>
                    <a:srgbClr val="FF0000"/>
                  </a:solidFill>
                </a:rPr>
              </a:br>
              <a:r>
                <a:rPr lang="en-US" dirty="0" smtClean="0">
                  <a:solidFill>
                    <a:prstClr val="black"/>
                  </a:solidFill>
                </a:rPr>
                <a:t>(</a:t>
              </a:r>
              <a:r>
                <a:rPr lang="en-US" i="1" dirty="0" smtClean="0">
                  <a:solidFill>
                    <a:prstClr val="black"/>
                  </a:solidFill>
                </a:rPr>
                <a:t>Living Goods</a:t>
              </a:r>
              <a:r>
                <a:rPr lang="en-US" dirty="0" smtClean="0">
                  <a:solidFill>
                    <a:prstClr val="black"/>
                  </a:solidFill>
                </a:rPr>
                <a:t>, Uganda)</a:t>
              </a:r>
              <a:endParaRPr lang="en-US" dirty="0">
                <a:solidFill>
                  <a:prstClr val="black"/>
                </a:solidFill>
              </a:endParaRPr>
            </a:p>
          </p:txBody>
        </p:sp>
        <p:sp>
          <p:nvSpPr>
            <p:cNvPr id="11" name="TextBox 10"/>
            <p:cNvSpPr txBox="1"/>
            <p:nvPr/>
          </p:nvSpPr>
          <p:spPr>
            <a:xfrm>
              <a:off x="4500601" y="2065333"/>
              <a:ext cx="4134782" cy="1403447"/>
            </a:xfrm>
            <a:prstGeom prst="rect">
              <a:avLst/>
            </a:prstGeom>
            <a:noFill/>
          </p:spPr>
          <p:txBody>
            <a:bodyPr wrap="square" lIns="0" tIns="0" rIns="0" bIns="0" rtlCol="0">
              <a:noAutofit/>
            </a:bodyPr>
            <a:lstStyle/>
            <a:p>
              <a:pPr algn="ctr" defTabSz="912941"/>
              <a:r>
                <a:rPr lang="en-US" sz="2200" dirty="0" err="1">
                  <a:solidFill>
                    <a:srgbClr val="FF0000"/>
                  </a:solidFill>
                </a:rPr>
                <a:t>Reduktion</a:t>
              </a:r>
              <a:r>
                <a:rPr lang="en-US" sz="2200" dirty="0">
                  <a:solidFill>
                    <a:srgbClr val="FF0000"/>
                  </a:solidFill>
                </a:rPr>
                <a:t> der </a:t>
              </a:r>
              <a:r>
                <a:rPr lang="en-US" sz="2200" dirty="0" err="1" smtClean="0">
                  <a:solidFill>
                    <a:srgbClr val="FF0000"/>
                  </a:solidFill>
                </a:rPr>
                <a:t>Bildungslücke</a:t>
              </a:r>
              <a:r>
                <a:rPr lang="en-US" sz="2200" dirty="0" smtClean="0">
                  <a:solidFill>
                    <a:srgbClr val="FF0000"/>
                  </a:solidFill>
                </a:rPr>
                <a:t> </a:t>
              </a:r>
              <a:r>
                <a:rPr lang="en-US" sz="2200" dirty="0">
                  <a:solidFill>
                    <a:srgbClr val="FF0000"/>
                  </a:solidFill>
                </a:rPr>
                <a:t>von </a:t>
              </a:r>
              <a:r>
                <a:rPr lang="en-US" sz="2200" dirty="0" err="1">
                  <a:solidFill>
                    <a:srgbClr val="FF0000"/>
                  </a:solidFill>
                </a:rPr>
                <a:t>Mädchen</a:t>
              </a:r>
              <a:r>
                <a:rPr lang="en-US" sz="2200" dirty="0">
                  <a:solidFill>
                    <a:srgbClr val="FF0000"/>
                  </a:solidFill>
                </a:rPr>
                <a:t> von 18% </a:t>
              </a:r>
              <a:r>
                <a:rPr lang="en-US" sz="2200" dirty="0" err="1">
                  <a:solidFill>
                    <a:srgbClr val="FF0000"/>
                  </a:solidFill>
                </a:rPr>
                <a:t>zu</a:t>
              </a:r>
              <a:r>
                <a:rPr lang="en-US" sz="2200" dirty="0">
                  <a:solidFill>
                    <a:srgbClr val="FF0000"/>
                  </a:solidFill>
                </a:rPr>
                <a:t> 4%</a:t>
              </a:r>
              <a:endParaRPr lang="en-US" sz="2500" dirty="0">
                <a:solidFill>
                  <a:srgbClr val="FF0000"/>
                </a:solidFill>
              </a:endParaRPr>
            </a:p>
            <a:p>
              <a:pPr algn="ctr" defTabSz="912941"/>
              <a:r>
                <a:rPr lang="en-US" dirty="0" smtClean="0">
                  <a:solidFill>
                    <a:prstClr val="black"/>
                  </a:solidFill>
                </a:rPr>
                <a:t>(</a:t>
              </a:r>
              <a:r>
                <a:rPr lang="en-US" i="1" dirty="0" smtClean="0">
                  <a:solidFill>
                    <a:prstClr val="black"/>
                  </a:solidFill>
                </a:rPr>
                <a:t>Educate </a:t>
              </a:r>
              <a:r>
                <a:rPr lang="en-US" i="1" dirty="0" err="1" smtClean="0">
                  <a:solidFill>
                    <a:prstClr val="black"/>
                  </a:solidFill>
                </a:rPr>
                <a:t>Girls</a:t>
              </a:r>
              <a:r>
                <a:rPr lang="en-US" dirty="0" err="1" smtClean="0">
                  <a:solidFill>
                    <a:prstClr val="black"/>
                  </a:solidFill>
                </a:rPr>
                <a:t>,Rajasthan</a:t>
              </a:r>
              <a:r>
                <a:rPr lang="en-US" dirty="0" smtClean="0">
                  <a:solidFill>
                    <a:prstClr val="black"/>
                  </a:solidFill>
                </a:rPr>
                <a:t>, </a:t>
              </a:r>
              <a:r>
                <a:rPr lang="en-US" dirty="0" err="1" smtClean="0">
                  <a:solidFill>
                    <a:prstClr val="black"/>
                  </a:solidFill>
                </a:rPr>
                <a:t>Indien</a:t>
              </a:r>
              <a:r>
                <a:rPr lang="en-US" dirty="0" smtClean="0">
                  <a:solidFill>
                    <a:prstClr val="black"/>
                  </a:solidFill>
                </a:rPr>
                <a:t>)</a:t>
              </a:r>
              <a:endParaRPr lang="en-US" dirty="0">
                <a:solidFill>
                  <a:prstClr val="black"/>
                </a:solidFill>
              </a:endParaRPr>
            </a:p>
          </p:txBody>
        </p:sp>
        <p:sp>
          <p:nvSpPr>
            <p:cNvPr id="16" name="Rectangle 15"/>
            <p:cNvSpPr/>
            <p:nvPr/>
          </p:nvSpPr>
          <p:spPr>
            <a:xfrm>
              <a:off x="5055217" y="3597285"/>
              <a:ext cx="3196032" cy="1075332"/>
            </a:xfrm>
            <a:prstGeom prst="rect">
              <a:avLst/>
            </a:prstGeom>
            <a:noFill/>
          </p:spPr>
          <p:txBody>
            <a:bodyPr wrap="square" lIns="0" tIns="0" rIns="0" bIns="0" rtlCol="0">
              <a:noAutofit/>
            </a:bodyPr>
            <a:lstStyle/>
            <a:p>
              <a:pPr algn="ctr" defTabSz="912941"/>
              <a:r>
                <a:rPr lang="en-US" sz="2200" dirty="0" err="1">
                  <a:solidFill>
                    <a:srgbClr val="FF0000"/>
                  </a:solidFill>
                </a:rPr>
                <a:t>Abnahme</a:t>
              </a:r>
              <a:r>
                <a:rPr lang="en-US" sz="2200" dirty="0">
                  <a:solidFill>
                    <a:srgbClr val="FF0000"/>
                  </a:solidFill>
                </a:rPr>
                <a:t> von Dengue </a:t>
              </a:r>
              <a:r>
                <a:rPr lang="en-US" sz="2200" dirty="0" err="1">
                  <a:solidFill>
                    <a:srgbClr val="FF0000"/>
                  </a:solidFill>
                </a:rPr>
                <a:t>bei</a:t>
              </a:r>
              <a:r>
                <a:rPr lang="en-US" sz="2200" dirty="0">
                  <a:solidFill>
                    <a:srgbClr val="FF0000"/>
                  </a:solidFill>
                </a:rPr>
                <a:t> </a:t>
              </a:r>
              <a:r>
                <a:rPr lang="en-US" sz="2200" dirty="0" err="1">
                  <a:solidFill>
                    <a:srgbClr val="FF0000"/>
                  </a:solidFill>
                </a:rPr>
                <a:t>K</a:t>
              </a:r>
              <a:r>
                <a:rPr lang="en-US" sz="2200" dirty="0" err="1" smtClean="0">
                  <a:solidFill>
                    <a:srgbClr val="FF0000"/>
                  </a:solidFill>
                </a:rPr>
                <a:t>indern</a:t>
              </a:r>
              <a:r>
                <a:rPr lang="en-US" sz="2200" dirty="0" smtClean="0">
                  <a:solidFill>
                    <a:srgbClr val="FF0000"/>
                  </a:solidFill>
                </a:rPr>
                <a:t> </a:t>
              </a:r>
              <a:r>
                <a:rPr lang="en-US" sz="2200" dirty="0">
                  <a:solidFill>
                    <a:srgbClr val="FF0000"/>
                  </a:solidFill>
                </a:rPr>
                <a:t>um 30%</a:t>
              </a:r>
              <a:r>
                <a:rPr lang="en-US" sz="1500" dirty="0">
                  <a:solidFill>
                    <a:prstClr val="black"/>
                  </a:solidFill>
                </a:rPr>
                <a:t/>
              </a:r>
              <a:br>
                <a:rPr lang="en-US" sz="1500" dirty="0">
                  <a:solidFill>
                    <a:prstClr val="black"/>
                  </a:solidFill>
                </a:rPr>
              </a:br>
              <a:r>
                <a:rPr lang="en-US" dirty="0" smtClean="0">
                  <a:solidFill>
                    <a:prstClr val="black"/>
                  </a:solidFill>
                </a:rPr>
                <a:t>(</a:t>
              </a:r>
              <a:r>
                <a:rPr lang="en-US" i="1" dirty="0" smtClean="0">
                  <a:solidFill>
                    <a:prstClr val="black"/>
                  </a:solidFill>
                </a:rPr>
                <a:t>Camino Verde</a:t>
              </a:r>
              <a:r>
                <a:rPr lang="en-US" dirty="0" smtClean="0">
                  <a:solidFill>
                    <a:prstClr val="black"/>
                  </a:solidFill>
                </a:rPr>
                <a:t>, </a:t>
              </a:r>
              <a:r>
                <a:rPr lang="en-US" dirty="0" err="1" smtClean="0">
                  <a:solidFill>
                    <a:prstClr val="black"/>
                  </a:solidFill>
                </a:rPr>
                <a:t>Zentralamerika</a:t>
              </a:r>
              <a:r>
                <a:rPr lang="en-US" dirty="0" smtClean="0">
                  <a:solidFill>
                    <a:prstClr val="black"/>
                  </a:solidFill>
                </a:rPr>
                <a:t>)</a:t>
              </a:r>
              <a:endParaRPr lang="en-US" dirty="0">
                <a:solidFill>
                  <a:prstClr val="black"/>
                </a:solidFill>
              </a:endParaRPr>
            </a:p>
          </p:txBody>
        </p:sp>
        <p:sp>
          <p:nvSpPr>
            <p:cNvPr id="21" name="Oval 20"/>
            <p:cNvSpPr/>
            <p:nvPr/>
          </p:nvSpPr>
          <p:spPr>
            <a:xfrm>
              <a:off x="1757254" y="4933655"/>
              <a:ext cx="5486695" cy="1371060"/>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41"/>
              <a:r>
                <a:rPr lang="en-US" sz="2200" dirty="0">
                  <a:solidFill>
                    <a:srgbClr val="FF0000"/>
                  </a:solidFill>
                </a:rPr>
                <a:t>2.6 mal </a:t>
              </a:r>
              <a:r>
                <a:rPr lang="en-US" sz="2200" dirty="0" err="1">
                  <a:solidFill>
                    <a:srgbClr val="FF0000"/>
                  </a:solidFill>
                </a:rPr>
                <a:t>mehr</a:t>
              </a:r>
              <a:r>
                <a:rPr lang="en-US" sz="2200" dirty="0">
                  <a:solidFill>
                    <a:srgbClr val="FF0000"/>
                  </a:solidFill>
                </a:rPr>
                <a:t> Frauen </a:t>
              </a:r>
              <a:r>
                <a:rPr lang="en-US" sz="2200" dirty="0" err="1">
                  <a:solidFill>
                    <a:srgbClr val="FF0000"/>
                  </a:solidFill>
                </a:rPr>
                <a:t>erhalten</a:t>
              </a:r>
              <a:r>
                <a:rPr lang="en-US" sz="2200" dirty="0">
                  <a:solidFill>
                    <a:srgbClr val="FF0000"/>
                  </a:solidFill>
                </a:rPr>
                <a:t> </a:t>
              </a:r>
              <a:r>
                <a:rPr lang="en-US" sz="2200" dirty="0" err="1">
                  <a:solidFill>
                    <a:srgbClr val="FF0000"/>
                  </a:solidFill>
                </a:rPr>
                <a:t>Schwangerschaftsbetreuung</a:t>
              </a:r>
              <a:r>
                <a:rPr lang="en-US" sz="2200" dirty="0">
                  <a:solidFill>
                    <a:srgbClr val="FF0000"/>
                  </a:solidFill>
                </a:rPr>
                <a:t/>
              </a:r>
              <a:br>
                <a:rPr lang="en-US" sz="2200" dirty="0">
                  <a:solidFill>
                    <a:srgbClr val="FF0000"/>
                  </a:solidFill>
                </a:rPr>
              </a:br>
              <a:r>
                <a:rPr lang="en-US" dirty="0" smtClean="0">
                  <a:solidFill>
                    <a:prstClr val="black"/>
                  </a:solidFill>
                </a:rPr>
                <a:t>(</a:t>
              </a:r>
              <a:r>
                <a:rPr lang="en-US" i="1" dirty="0" err="1" smtClean="0">
                  <a:solidFill>
                    <a:prstClr val="black"/>
                  </a:solidFill>
                </a:rPr>
                <a:t>mCare</a:t>
              </a:r>
              <a:r>
                <a:rPr lang="en-US" dirty="0" smtClean="0">
                  <a:solidFill>
                    <a:prstClr val="black"/>
                  </a:solidFill>
                </a:rPr>
                <a:t>, Bangladesh)</a:t>
              </a:r>
              <a:endParaRPr lang="en-US" dirty="0">
                <a:solidFill>
                  <a:prstClr val="black"/>
                </a:solidFill>
              </a:endParaRPr>
            </a:p>
          </p:txBody>
        </p:sp>
        <p:sp>
          <p:nvSpPr>
            <p:cNvPr id="25" name="Oval 24"/>
            <p:cNvSpPr/>
            <p:nvPr/>
          </p:nvSpPr>
          <p:spPr>
            <a:xfrm>
              <a:off x="504253" y="3436220"/>
              <a:ext cx="3661333" cy="1476710"/>
            </a:xfrm>
            <a:prstGeom prst="ellipse">
              <a:avLst/>
            </a:prstGeom>
            <a:solidFill>
              <a:schemeClr val="bg1">
                <a:lumMod val="95000"/>
              </a:schemeClr>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2941"/>
              <a:endParaRPr lang="en-US" dirty="0" smtClean="0">
                <a:solidFill>
                  <a:prstClr val="black"/>
                </a:solidFill>
              </a:endParaRPr>
            </a:p>
          </p:txBody>
        </p:sp>
        <p:sp>
          <p:nvSpPr>
            <p:cNvPr id="13" name="TextBox 12"/>
            <p:cNvSpPr txBox="1"/>
            <p:nvPr/>
          </p:nvSpPr>
          <p:spPr>
            <a:xfrm>
              <a:off x="728338" y="3745607"/>
              <a:ext cx="3341171" cy="1167322"/>
            </a:xfrm>
            <a:prstGeom prst="rect">
              <a:avLst/>
            </a:prstGeom>
            <a:noFill/>
          </p:spPr>
          <p:txBody>
            <a:bodyPr wrap="square" lIns="0" tIns="0" rIns="0" bIns="0" rtlCol="0">
              <a:noAutofit/>
            </a:bodyPr>
            <a:lstStyle/>
            <a:p>
              <a:pPr algn="ctr" defTabSz="912941"/>
              <a:r>
                <a:rPr lang="en-US" sz="2200" dirty="0" err="1">
                  <a:solidFill>
                    <a:srgbClr val="FF0000"/>
                  </a:solidFill>
                </a:rPr>
                <a:t>Rückgang</a:t>
              </a:r>
              <a:r>
                <a:rPr lang="en-US" sz="2200" dirty="0">
                  <a:solidFill>
                    <a:srgbClr val="FF0000"/>
                  </a:solidFill>
                </a:rPr>
                <a:t> der </a:t>
              </a:r>
              <a:r>
                <a:rPr lang="en-US" sz="2200" dirty="0" err="1">
                  <a:solidFill>
                    <a:srgbClr val="FF0000"/>
                  </a:solidFill>
                </a:rPr>
                <a:t>Mordraten</a:t>
              </a:r>
              <a:r>
                <a:rPr lang="en-US" sz="2200" dirty="0">
                  <a:solidFill>
                    <a:srgbClr val="FF0000"/>
                  </a:solidFill>
                </a:rPr>
                <a:t> um 40-70%</a:t>
              </a:r>
              <a:r>
                <a:rPr lang="en-US" dirty="0" smtClean="0">
                  <a:solidFill>
                    <a:prstClr val="black"/>
                  </a:solidFill>
                </a:rPr>
                <a:t/>
              </a:r>
              <a:br>
                <a:rPr lang="en-US" dirty="0" smtClean="0">
                  <a:solidFill>
                    <a:prstClr val="black"/>
                  </a:solidFill>
                </a:rPr>
              </a:br>
              <a:r>
                <a:rPr lang="en-US" dirty="0" smtClean="0">
                  <a:solidFill>
                    <a:prstClr val="black"/>
                  </a:solidFill>
                </a:rPr>
                <a:t>(</a:t>
              </a:r>
              <a:r>
                <a:rPr lang="en-US" i="1" dirty="0" smtClean="0">
                  <a:solidFill>
                    <a:prstClr val="black"/>
                  </a:solidFill>
                </a:rPr>
                <a:t>Cure Violence</a:t>
              </a:r>
              <a:r>
                <a:rPr lang="en-US" dirty="0" smtClean="0">
                  <a:solidFill>
                    <a:prstClr val="black"/>
                  </a:solidFill>
                </a:rPr>
                <a:t>, USA, Mexico )</a:t>
              </a:r>
              <a:endParaRPr lang="en-US" dirty="0">
                <a:solidFill>
                  <a:prstClr val="black"/>
                </a:solidFill>
              </a:endParaRPr>
            </a:p>
          </p:txBody>
        </p:sp>
      </p:grpSp>
    </p:spTree>
    <p:custDataLst>
      <p:tags r:id="rId1"/>
    </p:custDataLst>
    <p:extLst>
      <p:ext uri="{BB962C8B-B14F-4D97-AF65-F5344CB8AC3E}">
        <p14:creationId xmlns:p14="http://schemas.microsoft.com/office/powerpoint/2010/main" val="2191716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066087" cy="503237"/>
          </a:xfrm>
        </p:spPr>
        <p:txBody>
          <a:bodyPr/>
          <a:lstStyle/>
          <a:p>
            <a:r>
              <a:rPr lang="de-CH" sz="2800" dirty="0" smtClean="0">
                <a:solidFill>
                  <a:srgbClr val="000099"/>
                </a:solidFill>
              </a:rPr>
              <a:t>Akteure vor Ort und im SR - welche ?</a:t>
            </a:r>
            <a:endParaRPr lang="de-CH" sz="2800" dirty="0">
              <a:solidFill>
                <a:srgbClr val="000099"/>
              </a:solidFill>
            </a:endParaRPr>
          </a:p>
        </p:txBody>
      </p:sp>
      <p:sp>
        <p:nvSpPr>
          <p:cNvPr id="6" name="Content Placeholder 5"/>
          <p:cNvSpPr>
            <a:spLocks noGrp="1"/>
          </p:cNvSpPr>
          <p:nvPr>
            <p:ph idx="1"/>
          </p:nvPr>
        </p:nvSpPr>
        <p:spPr>
          <a:xfrm>
            <a:off x="145108" y="1268760"/>
            <a:ext cx="8784976" cy="4462463"/>
          </a:xfrm>
        </p:spPr>
        <p:txBody>
          <a:bodyPr/>
          <a:lstStyle/>
          <a:p>
            <a:pPr>
              <a:spcAft>
                <a:spcPts val="600"/>
              </a:spcAft>
              <a:buClr>
                <a:srgbClr val="FF0000"/>
              </a:buClr>
              <a:buFont typeface="Arial" panose="020B0604020202020204" pitchFamily="34" charset="0"/>
              <a:buChar char="•"/>
            </a:pPr>
            <a:r>
              <a:rPr lang="de-CH" sz="2400" b="1" dirty="0" smtClean="0"/>
              <a:t>Kompetenz (weniger Repräsentation) und Erfahrung «Dreck an den Schuhen»</a:t>
            </a:r>
          </a:p>
          <a:p>
            <a:pPr>
              <a:spcAft>
                <a:spcPts val="600"/>
              </a:spcAft>
              <a:buClr>
                <a:srgbClr val="FF0000"/>
              </a:buClr>
              <a:buFont typeface="Arial" panose="020B0604020202020204" pitchFamily="34" charset="0"/>
              <a:buChar char="•"/>
            </a:pPr>
            <a:r>
              <a:rPr lang="de-CH" sz="2400" b="1" dirty="0" smtClean="0"/>
              <a:t>Kontext-Sensitivität  - Kreatives Zuhören – Verbundenheit</a:t>
            </a:r>
          </a:p>
          <a:p>
            <a:pPr lvl="2">
              <a:spcAft>
                <a:spcPts val="600"/>
              </a:spcAft>
              <a:buClr>
                <a:srgbClr val="FF0000"/>
              </a:buClr>
              <a:buFont typeface="Arial" panose="020B0604020202020204" pitchFamily="34" charset="0"/>
              <a:buChar char="•"/>
            </a:pPr>
            <a:r>
              <a:rPr lang="de-CH" sz="2400" dirty="0" smtClean="0">
                <a:solidFill>
                  <a:srgbClr val="000099"/>
                </a:solidFill>
              </a:rPr>
              <a:t>Gesunder Menschenverstand – Offenheit - 	Engagement</a:t>
            </a:r>
          </a:p>
          <a:p>
            <a:pPr lvl="2">
              <a:spcAft>
                <a:spcPts val="600"/>
              </a:spcAft>
              <a:buClr>
                <a:srgbClr val="FF0000"/>
              </a:buClr>
              <a:buFont typeface="Arial" panose="020B0604020202020204" pitchFamily="34" charset="0"/>
              <a:buChar char="•"/>
            </a:pPr>
            <a:r>
              <a:rPr lang="de-CH" sz="2400" dirty="0" smtClean="0">
                <a:solidFill>
                  <a:srgbClr val="000099"/>
                </a:solidFill>
              </a:rPr>
              <a:t>Lebensform,  </a:t>
            </a:r>
            <a:r>
              <a:rPr lang="de-CH" sz="2400" dirty="0" smtClean="0">
                <a:solidFill>
                  <a:srgbClr val="000099"/>
                </a:solidFill>
              </a:rPr>
              <a:t>Sprache, «</a:t>
            </a:r>
            <a:r>
              <a:rPr lang="de-CH" sz="2400" dirty="0" err="1" smtClean="0">
                <a:solidFill>
                  <a:srgbClr val="000099"/>
                </a:solidFill>
              </a:rPr>
              <a:t>transkulturel</a:t>
            </a:r>
            <a:r>
              <a:rPr lang="de-CH" sz="2400" dirty="0" smtClean="0">
                <a:solidFill>
                  <a:srgbClr val="000099"/>
                </a:solidFill>
              </a:rPr>
              <a:t>»</a:t>
            </a:r>
            <a:endParaRPr lang="de-CH" sz="2400" dirty="0" smtClean="0">
              <a:solidFill>
                <a:srgbClr val="000099"/>
              </a:solidFill>
            </a:endParaRPr>
          </a:p>
          <a:p>
            <a:pPr lvl="2">
              <a:spcAft>
                <a:spcPts val="600"/>
              </a:spcAft>
              <a:buClr>
                <a:srgbClr val="FF0000"/>
              </a:buClr>
              <a:buFont typeface="Arial" panose="020B0604020202020204" pitchFamily="34" charset="0"/>
              <a:buChar char="•"/>
            </a:pPr>
            <a:r>
              <a:rPr lang="de-CH" sz="2400" dirty="0" smtClean="0">
                <a:solidFill>
                  <a:srgbClr val="000099"/>
                </a:solidFill>
              </a:rPr>
              <a:t>Keine «Helfertrieb-Getriebene» , Therapiesuchende oder 			Lebensentwürfe, Aktivisten, «Fundis»…</a:t>
            </a:r>
          </a:p>
          <a:p>
            <a:pPr lvl="2">
              <a:spcAft>
                <a:spcPts val="600"/>
              </a:spcAft>
              <a:buClr>
                <a:srgbClr val="FF0000"/>
              </a:buClr>
              <a:buFont typeface="Arial" panose="020B0604020202020204" pitchFamily="34" charset="0"/>
              <a:buChar char="•"/>
            </a:pPr>
            <a:r>
              <a:rPr lang="de-CH" sz="2400" dirty="0" smtClean="0">
                <a:solidFill>
                  <a:srgbClr val="000099"/>
                </a:solidFill>
              </a:rPr>
              <a:t>Keine standardisierten Konsulenten, Funktionäre, M&amp;E –			und Indikatoren-Besessene…</a:t>
            </a:r>
          </a:p>
          <a:p>
            <a:pPr lvl="1">
              <a:spcAft>
                <a:spcPts val="600"/>
              </a:spcAft>
              <a:buClr>
                <a:srgbClr val="FF0000"/>
              </a:buClr>
              <a:buFont typeface="Arial" panose="020B0604020202020204" pitchFamily="34" charset="0"/>
              <a:buChar char="•"/>
            </a:pPr>
            <a:r>
              <a:rPr lang="de-CH" sz="2400" b="1" dirty="0" smtClean="0"/>
              <a:t>Kennen und Leben der Rolle und Verantwortung</a:t>
            </a:r>
          </a:p>
        </p:txBody>
      </p:sp>
      <p:sp>
        <p:nvSpPr>
          <p:cNvPr id="4" name="Date Placeholder 3"/>
          <p:cNvSpPr>
            <a:spLocks noGrp="1"/>
          </p:cNvSpPr>
          <p:nvPr>
            <p:ph type="dt" sz="half" idx="10"/>
          </p:nvPr>
        </p:nvSpPr>
        <p:spPr/>
        <p:txBody>
          <a:bodyPr/>
          <a:lstStyle/>
          <a:p>
            <a:pPr>
              <a:defRPr/>
            </a:pPr>
            <a:fld id="{C5AFF564-1916-4B48-896E-D6D5F8C69499}" type="datetime1">
              <a:rPr lang="en-GB" smtClean="0">
                <a:solidFill>
                  <a:srgbClr val="000000"/>
                </a:solidFill>
              </a:rPr>
              <a:pPr>
                <a:defRPr/>
              </a:pPr>
              <a:t>29/08/2017</a:t>
            </a:fld>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A333B10A-4D81-4690-BE4D-551D4CCFE9F9}" type="slidenum">
              <a:rPr lang="en-GB" smtClean="0">
                <a:solidFill>
                  <a:srgbClr val="000000"/>
                </a:solidFill>
              </a:rPr>
              <a:pPr>
                <a:defRPr/>
              </a:pPr>
              <a:t>16</a:t>
            </a:fld>
            <a:endParaRPr lang="en-GB">
              <a:solidFill>
                <a:srgbClr val="000000"/>
              </a:solidFill>
            </a:endParaRPr>
          </a:p>
        </p:txBody>
      </p:sp>
      <p:sp>
        <p:nvSpPr>
          <p:cNvPr id="3" name="TextBox 2"/>
          <p:cNvSpPr txBox="1"/>
          <p:nvPr/>
        </p:nvSpPr>
        <p:spPr>
          <a:xfrm>
            <a:off x="-34404" y="5482505"/>
            <a:ext cx="9144000" cy="1384995"/>
          </a:xfrm>
          <a:prstGeom prst="rect">
            <a:avLst/>
          </a:prstGeom>
          <a:solidFill>
            <a:srgbClr val="FFFF00"/>
          </a:solidFill>
        </p:spPr>
        <p:txBody>
          <a:bodyPr wrap="square" rtlCol="0">
            <a:spAutoFit/>
          </a:bodyPr>
          <a:lstStyle/>
          <a:p>
            <a:pPr marL="571500" indent="-571500">
              <a:buClr>
                <a:srgbClr val="FF0000"/>
              </a:buClr>
              <a:buFont typeface="Wingdings" panose="05000000000000000000" pitchFamily="2" charset="2"/>
              <a:buChar char="Ø"/>
            </a:pPr>
            <a:r>
              <a:rPr lang="de-CH" sz="2800" dirty="0">
                <a:solidFill>
                  <a:srgbClr val="000099"/>
                </a:solidFill>
              </a:rPr>
              <a:t>Es geht nicht darum, etwas Grossartiges zu leisten, sondern bloss </a:t>
            </a:r>
            <a:r>
              <a:rPr lang="de-CH" sz="2800" dirty="0" smtClean="0">
                <a:solidFill>
                  <a:srgbClr val="000099"/>
                </a:solidFill>
              </a:rPr>
              <a:t>darum, </a:t>
            </a:r>
            <a:r>
              <a:rPr lang="de-CH" sz="2800" dirty="0">
                <a:solidFill>
                  <a:srgbClr val="000099"/>
                </a:solidFill>
              </a:rPr>
              <a:t>die gewöhnlichen Dinge in Anerkennung ihres inneren Wertes zu tun… </a:t>
            </a:r>
            <a:endParaRPr lang="de-CH" sz="3200" dirty="0">
              <a:solidFill>
                <a:srgbClr val="000099"/>
              </a:solidFill>
            </a:endParaRPr>
          </a:p>
        </p:txBody>
      </p:sp>
      <p:sp>
        <p:nvSpPr>
          <p:cNvPr id="7" name="TextBox 6"/>
          <p:cNvSpPr txBox="1"/>
          <p:nvPr/>
        </p:nvSpPr>
        <p:spPr>
          <a:xfrm>
            <a:off x="107504" y="116632"/>
            <a:ext cx="8928992" cy="523220"/>
          </a:xfrm>
          <a:prstGeom prst="rect">
            <a:avLst/>
          </a:prstGeom>
          <a:solidFill>
            <a:srgbClr val="FFFF00"/>
          </a:solidFill>
        </p:spPr>
        <p:txBody>
          <a:bodyPr wrap="square" rtlCol="0">
            <a:spAutoFit/>
          </a:bodyPr>
          <a:lstStyle/>
          <a:p>
            <a:pPr algn="ctr"/>
            <a:r>
              <a:rPr lang="de-CH" sz="2800" dirty="0" smtClean="0"/>
              <a:t>Geist und Haltung: «Mutual Learning </a:t>
            </a:r>
            <a:r>
              <a:rPr lang="de-CH" sz="2800" dirty="0" err="1" smtClean="0"/>
              <a:t>for</a:t>
            </a:r>
            <a:r>
              <a:rPr lang="de-CH" sz="2800" dirty="0" smtClean="0"/>
              <a:t> </a:t>
            </a:r>
            <a:r>
              <a:rPr lang="de-CH" sz="2800" dirty="0" err="1" smtClean="0"/>
              <a:t>change</a:t>
            </a:r>
            <a:r>
              <a:rPr lang="de-CH" sz="2800" dirty="0" smtClean="0"/>
              <a:t>»</a:t>
            </a:r>
            <a:endParaRPr lang="de-CH" sz="2800" dirty="0"/>
          </a:p>
        </p:txBody>
      </p:sp>
    </p:spTree>
    <p:extLst>
      <p:ext uri="{BB962C8B-B14F-4D97-AF65-F5344CB8AC3E}">
        <p14:creationId xmlns:p14="http://schemas.microsoft.com/office/powerpoint/2010/main" val="349933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6"/>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57AAC9-9B52-4E06-A008-597659C8FE8C}" type="datetime4">
              <a:rPr lang="de-CH" altLang="de-DE" smtClean="0">
                <a:solidFill>
                  <a:srgbClr val="000000"/>
                </a:solidFill>
              </a:rPr>
              <a:pPr/>
              <a:t>29. August 2017</a:t>
            </a:fld>
            <a:endParaRPr lang="en-US" altLang="de-DE" smtClean="0">
              <a:solidFill>
                <a:srgbClr val="000000"/>
              </a:solidFill>
            </a:endParaRPr>
          </a:p>
        </p:txBody>
      </p:sp>
      <p:sp>
        <p:nvSpPr>
          <p:cNvPr id="38915" name="Slide Number Placeholder 7"/>
          <p:cNvSpPr>
            <a:spLocks noGrp="1"/>
          </p:cNvSpPr>
          <p:nvPr>
            <p:ph type="sldNum"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31F9F7-B056-426F-859B-EE208BA35C58}" type="slidenum">
              <a:rPr lang="en-US" altLang="de-DE" smtClean="0">
                <a:solidFill>
                  <a:srgbClr val="000000"/>
                </a:solidFill>
              </a:rPr>
              <a:pPr/>
              <a:t>17</a:t>
            </a:fld>
            <a:endParaRPr lang="en-US" altLang="de-DE" smtClean="0">
              <a:solidFill>
                <a:srgbClr val="000000"/>
              </a:solidFill>
            </a:endParaRPr>
          </a:p>
        </p:txBody>
      </p:sp>
      <p:pic>
        <p:nvPicPr>
          <p:cNvPr id="38916" name="Picture 2" descr="055532511192_003"/>
          <p:cNvPicPr>
            <a:picLocks noChangeAspect="1" noChangeArrowheads="1"/>
          </p:cNvPicPr>
          <p:nvPr/>
        </p:nvPicPr>
        <p:blipFill>
          <a:blip r:embed="rId3">
            <a:lum bright="12000" contrast="12000"/>
            <a:extLst>
              <a:ext uri="{28A0092B-C50C-407E-A947-70E740481C1C}">
                <a14:useLocalDpi xmlns:a14="http://schemas.microsoft.com/office/drawing/2010/main"/>
              </a:ext>
            </a:extLst>
          </a:blip>
          <a:srcRect/>
          <a:stretch>
            <a:fillRect/>
          </a:stretch>
        </p:blipFill>
        <p:spPr bwMode="auto">
          <a:xfrm>
            <a:off x="611188" y="1844675"/>
            <a:ext cx="7993062"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07" name="Picture 3"/>
          <p:cNvPicPr>
            <a:picLocks noGrp="1" noChangeAspect="1" noChangeArrowheads="1"/>
          </p:cNvPicPr>
          <p:nvPr>
            <p:ph sz="quarter" idx="1"/>
          </p:nvPr>
        </p:nvPicPr>
        <p:blipFill>
          <a:blip r:embed="rId4">
            <a:extLst>
              <a:ext uri="{28A0092B-C50C-407E-A947-70E740481C1C}">
                <a14:useLocalDpi xmlns:a14="http://schemas.microsoft.com/office/drawing/2010/main"/>
              </a:ext>
            </a:extLst>
          </a:blip>
          <a:srcRect/>
          <a:stretch>
            <a:fillRect/>
          </a:stretch>
        </p:blipFill>
        <p:spPr>
          <a:xfrm>
            <a:off x="4132263" y="2922588"/>
            <a:ext cx="935037" cy="949325"/>
          </a:xfrm>
          <a:noFill/>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4708" name="Picture 4"/>
          <p:cNvPicPr>
            <a:picLocks noGrp="1" noChangeAspect="1" noChangeArrowheads="1"/>
          </p:cNvPicPr>
          <p:nvPr>
            <p:ph sz="quarter" idx="2"/>
          </p:nvPr>
        </p:nvPicPr>
        <p:blipFill>
          <a:blip r:embed="rId5">
            <a:extLst>
              <a:ext uri="{28A0092B-C50C-407E-A947-70E740481C1C}">
                <a14:useLocalDpi xmlns:a14="http://schemas.microsoft.com/office/drawing/2010/main"/>
              </a:ext>
            </a:extLst>
          </a:blip>
          <a:srcRect/>
          <a:stretch>
            <a:fillRect/>
          </a:stretch>
        </p:blipFill>
        <p:spPr>
          <a:xfrm>
            <a:off x="6478588" y="2084388"/>
            <a:ext cx="633412" cy="644525"/>
          </a:xfrm>
          <a:noFill/>
        </p:spPr>
      </p:pic>
      <p:pic>
        <p:nvPicPr>
          <p:cNvPr id="584709" name="Picture 5"/>
          <p:cNvPicPr>
            <a:picLocks noGrp="1" noChangeAspect="1" noChangeArrowheads="1"/>
          </p:cNvPicPr>
          <p:nvPr>
            <p:ph sz="quarter" idx="3"/>
          </p:nvPr>
        </p:nvPicPr>
        <p:blipFill>
          <a:blip r:embed="rId6">
            <a:extLst>
              <a:ext uri="{28A0092B-C50C-407E-A947-70E740481C1C}">
                <a14:useLocalDpi xmlns:a14="http://schemas.microsoft.com/office/drawing/2010/main"/>
              </a:ext>
            </a:extLst>
          </a:blip>
          <a:srcRect/>
          <a:stretch>
            <a:fillRect/>
          </a:stretch>
        </p:blipFill>
        <p:spPr>
          <a:xfrm>
            <a:off x="5189538" y="3308350"/>
            <a:ext cx="1260475" cy="596900"/>
          </a:xfrm>
          <a:noFill/>
        </p:spPr>
      </p:pic>
      <p:pic>
        <p:nvPicPr>
          <p:cNvPr id="584710" name="Picture 6"/>
          <p:cNvPicPr>
            <a:picLocks noGrp="1" noChangeAspect="1" noChangeArrowheads="1"/>
          </p:cNvPicPr>
          <p:nvPr>
            <p:ph sz="quarter" idx="4"/>
          </p:nvPr>
        </p:nvPicPr>
        <p:blipFill>
          <a:blip r:embed="rId7">
            <a:extLst>
              <a:ext uri="{28A0092B-C50C-407E-A947-70E740481C1C}">
                <a14:useLocalDpi xmlns:a14="http://schemas.microsoft.com/office/drawing/2010/main"/>
              </a:ext>
            </a:extLst>
          </a:blip>
          <a:srcRect/>
          <a:stretch>
            <a:fillRect/>
          </a:stretch>
        </p:blipFill>
        <p:spPr>
          <a:xfrm>
            <a:off x="7589838" y="4208463"/>
            <a:ext cx="985837" cy="704850"/>
          </a:xfrm>
          <a:noFill/>
        </p:spPr>
      </p:pic>
      <p:pic>
        <p:nvPicPr>
          <p:cNvPr id="584711" name="Picture 7"/>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16213" y="2179638"/>
            <a:ext cx="15430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2" name="Picture 8"/>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43663" y="2924175"/>
            <a:ext cx="1428750"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3" name="Picture 9"/>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781175" y="2898775"/>
            <a:ext cx="11366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4" name="Picture 10"/>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941763" y="4554538"/>
            <a:ext cx="857250" cy="83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5" name="Picture 11"/>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5795963" y="836613"/>
            <a:ext cx="31321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6" name="Picture 1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203575" y="2276475"/>
            <a:ext cx="4497388"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7" name="Picture 13"/>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2141538" y="2251075"/>
            <a:ext cx="17049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8" name="Picture 14"/>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158750" y="1641475"/>
            <a:ext cx="3455988"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19" name="Picture 15"/>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250825" y="2565400"/>
            <a:ext cx="1244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0" name="Picture 16"/>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6804025" y="1773238"/>
            <a:ext cx="13684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1" name="Picture 17"/>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331913" y="620713"/>
            <a:ext cx="252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2" name="Picture 18"/>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2789238" y="5491163"/>
            <a:ext cx="2087562"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3" name="Picture 19"/>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325438" y="5491163"/>
            <a:ext cx="1743075"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4" name="Picture 20"/>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2449513" y="4216400"/>
            <a:ext cx="1439862"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5" name="Picture 21"/>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3889375" y="2200275"/>
            <a:ext cx="1139825"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6" name="Picture 22"/>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217488" y="4216400"/>
            <a:ext cx="1835150"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7" name="Picture 23"/>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4787900" y="5157788"/>
            <a:ext cx="8763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8" name="Picture 24"/>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4084638" y="6145213"/>
            <a:ext cx="21605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29" name="Picture 25"/>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6821488" y="5059363"/>
            <a:ext cx="1439862"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0" name="Picture 26"/>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611188" y="3284538"/>
            <a:ext cx="72390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1" name="Picture 27"/>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8172450" y="2492375"/>
            <a:ext cx="663575"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2" name="Picture 28"/>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4084638" y="3906838"/>
            <a:ext cx="233362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3" name="Picture 29"/>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6804025" y="3500438"/>
            <a:ext cx="11684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4" name="Picture 30"/>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5524500" y="4411663"/>
            <a:ext cx="1857375"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5" name="Picture 31"/>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1781175" y="4843463"/>
            <a:ext cx="137160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6" name="Picture 32"/>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3365500" y="1530350"/>
            <a:ext cx="1274763"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7" name="Picture 33"/>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3076575" y="2970213"/>
            <a:ext cx="56197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8" name="Picture 34"/>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5113338" y="2416175"/>
            <a:ext cx="1227137"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39" name="Picture 35"/>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539750" y="2492375"/>
            <a:ext cx="279082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0" name="Picture 36"/>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1657350" y="3711575"/>
            <a:ext cx="2286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1" name="Picture 37"/>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5741988" y="4843463"/>
            <a:ext cx="12477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2" name="Picture 38"/>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4589463" y="4338638"/>
            <a:ext cx="1008062" cy="68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3" name="Picture 39"/>
          <p:cNvPicPr>
            <a:picLocks noChangeAspect="1" noChangeArrowheads="1"/>
          </p:cNvPicPr>
          <p:nvPr/>
        </p:nvPicPr>
        <p:blipFill>
          <a:blip r:embed="rId40">
            <a:extLst>
              <a:ext uri="{28A0092B-C50C-407E-A947-70E740481C1C}">
                <a14:useLocalDpi xmlns:a14="http://schemas.microsoft.com/office/drawing/2010/main"/>
              </a:ext>
            </a:extLst>
          </a:blip>
          <a:srcRect/>
          <a:stretch>
            <a:fillRect/>
          </a:stretch>
        </p:blipFill>
        <p:spPr bwMode="auto">
          <a:xfrm>
            <a:off x="395288" y="6308725"/>
            <a:ext cx="34290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4" name="Picture 40"/>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3235325" y="1031875"/>
            <a:ext cx="1685925"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5" name="Picture 41"/>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0" y="1047750"/>
            <a:ext cx="1296988" cy="42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6" name="Picture 42"/>
          <p:cNvPicPr>
            <a:picLocks noChangeAspect="1" noChangeArrowheads="1"/>
          </p:cNvPicPr>
          <p:nvPr/>
        </p:nvPicPr>
        <p:blipFill>
          <a:blip r:embed="rId43">
            <a:extLst>
              <a:ext uri="{28A0092B-C50C-407E-A947-70E740481C1C}">
                <a14:useLocalDpi xmlns:a14="http://schemas.microsoft.com/office/drawing/2010/main"/>
              </a:ext>
            </a:extLst>
          </a:blip>
          <a:srcRect/>
          <a:stretch>
            <a:fillRect/>
          </a:stretch>
        </p:blipFill>
        <p:spPr bwMode="auto">
          <a:xfrm>
            <a:off x="4438650" y="1027113"/>
            <a:ext cx="942975"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7" name="Picture 43"/>
          <p:cNvPicPr>
            <a:picLocks noChangeAspect="1" noChangeArrowheads="1"/>
          </p:cNvPicPr>
          <p:nvPr/>
        </p:nvPicPr>
        <p:blipFill>
          <a:blip r:embed="rId44">
            <a:extLst>
              <a:ext uri="{28A0092B-C50C-407E-A947-70E740481C1C}">
                <a14:useLocalDpi xmlns:a14="http://schemas.microsoft.com/office/drawing/2010/main"/>
              </a:ext>
            </a:extLst>
          </a:blip>
          <a:srcRect/>
          <a:stretch>
            <a:fillRect/>
          </a:stretch>
        </p:blipFill>
        <p:spPr bwMode="auto">
          <a:xfrm>
            <a:off x="5021263" y="1530350"/>
            <a:ext cx="1073150" cy="82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8" name="Picture 44"/>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3221038" y="4843463"/>
            <a:ext cx="9366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49" name="Picture 45"/>
          <p:cNvPicPr>
            <a:picLocks noChangeAspect="1" noChangeArrowheads="1"/>
          </p:cNvPicPr>
          <p:nvPr/>
        </p:nvPicPr>
        <p:blipFill>
          <a:blip r:embed="rId46">
            <a:extLst>
              <a:ext uri="{28A0092B-C50C-407E-A947-70E740481C1C}">
                <a14:useLocalDpi xmlns:a14="http://schemas.microsoft.com/office/drawing/2010/main"/>
              </a:ext>
            </a:extLst>
          </a:blip>
          <a:srcRect/>
          <a:stretch>
            <a:fillRect/>
          </a:stretch>
        </p:blipFill>
        <p:spPr bwMode="auto">
          <a:xfrm>
            <a:off x="5381625" y="4802188"/>
            <a:ext cx="3024188"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50" name="Picture 46"/>
          <p:cNvPicPr>
            <a:picLocks noChangeAspect="1" noChangeArrowheads="1"/>
          </p:cNvPicPr>
          <p:nvPr/>
        </p:nvPicPr>
        <p:blipFill>
          <a:blip r:embed="rId47">
            <a:extLst>
              <a:ext uri="{28A0092B-C50C-407E-A947-70E740481C1C}">
                <a14:useLocalDpi xmlns:a14="http://schemas.microsoft.com/office/drawing/2010/main"/>
              </a:ext>
            </a:extLst>
          </a:blip>
          <a:srcRect/>
          <a:stretch>
            <a:fillRect/>
          </a:stretch>
        </p:blipFill>
        <p:spPr bwMode="auto">
          <a:xfrm>
            <a:off x="3365500" y="1243013"/>
            <a:ext cx="10382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51" name="Picture 47"/>
          <p:cNvPicPr>
            <a:picLocks noChangeAspect="1" noChangeArrowheads="1"/>
          </p:cNvPicPr>
          <p:nvPr/>
        </p:nvPicPr>
        <p:blipFill>
          <a:blip r:embed="rId48">
            <a:extLst>
              <a:ext uri="{28A0092B-C50C-407E-A947-70E740481C1C}">
                <a14:useLocalDpi xmlns:a14="http://schemas.microsoft.com/office/drawing/2010/main"/>
              </a:ext>
            </a:extLst>
          </a:blip>
          <a:srcRect/>
          <a:stretch>
            <a:fillRect/>
          </a:stretch>
        </p:blipFill>
        <p:spPr bwMode="auto">
          <a:xfrm>
            <a:off x="6948488" y="6283325"/>
            <a:ext cx="1812925"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4752" name="Picture 48"/>
          <p:cNvPicPr>
            <a:picLocks noChangeAspect="1" noChangeArrowheads="1"/>
          </p:cNvPicPr>
          <p:nvPr/>
        </p:nvPicPr>
        <p:blipFill>
          <a:blip r:embed="rId49">
            <a:extLst>
              <a:ext uri="{28A0092B-C50C-407E-A947-70E740481C1C}">
                <a14:useLocalDpi xmlns:a14="http://schemas.microsoft.com/office/drawing/2010/main"/>
              </a:ext>
            </a:extLst>
          </a:blip>
          <a:srcRect/>
          <a:stretch>
            <a:fillRect/>
          </a:stretch>
        </p:blipFill>
        <p:spPr bwMode="auto">
          <a:xfrm>
            <a:off x="628650" y="1458913"/>
            <a:ext cx="2627313"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4753" name="Text Box 49"/>
          <p:cNvSpPr txBox="1">
            <a:spLocks noChangeArrowheads="1"/>
          </p:cNvSpPr>
          <p:nvPr/>
        </p:nvSpPr>
        <p:spPr bwMode="auto">
          <a:xfrm>
            <a:off x="119063" y="5613400"/>
            <a:ext cx="8977312" cy="1225550"/>
          </a:xfrm>
          <a:prstGeom prst="rect">
            <a:avLst/>
          </a:prstGeom>
          <a:solidFill>
            <a:srgbClr val="FFFF00"/>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ltLang="de-DE" sz="2400" b="1" dirty="0">
                <a:solidFill>
                  <a:srgbClr val="000000"/>
                </a:solidFill>
                <a:latin typeface="Verdana" pitchFamily="34" charset="0"/>
              </a:rPr>
              <a:t>Wirksamere Partnerschaften &amp; Zusammenarbeit</a:t>
            </a:r>
          </a:p>
          <a:p>
            <a:pPr algn="ctr"/>
            <a:r>
              <a:rPr lang="de-CH" altLang="de-DE" sz="2400" b="1" dirty="0">
                <a:solidFill>
                  <a:srgbClr val="FF0000"/>
                </a:solidFill>
                <a:latin typeface="Verdana" pitchFamily="34" charset="0"/>
              </a:rPr>
              <a:t>durch:</a:t>
            </a:r>
            <a:r>
              <a:rPr lang="de-CH" altLang="de-DE" sz="2400" b="1" dirty="0">
                <a:solidFill>
                  <a:srgbClr val="000000"/>
                </a:solidFill>
                <a:latin typeface="Verdana" pitchFamily="34" charset="0"/>
              </a:rPr>
              <a:t> </a:t>
            </a:r>
          </a:p>
          <a:p>
            <a:pPr algn="ctr"/>
            <a:r>
              <a:rPr lang="de-CH" altLang="de-DE" sz="2400" b="1" dirty="0">
                <a:solidFill>
                  <a:srgbClr val="000000"/>
                </a:solidFill>
                <a:latin typeface="Verdana" pitchFamily="34" charset="0"/>
              </a:rPr>
              <a:t>besser abgestimmte Rollen &amp; Verantwortlichkeiten</a:t>
            </a:r>
            <a:endParaRPr lang="en-US" altLang="de-DE" sz="2400" b="1" dirty="0">
              <a:solidFill>
                <a:srgbClr val="000000"/>
              </a:solidFill>
              <a:latin typeface="Verdana" pitchFamily="34" charset="0"/>
            </a:endParaRPr>
          </a:p>
        </p:txBody>
      </p:sp>
    </p:spTree>
    <p:extLst>
      <p:ext uri="{BB962C8B-B14F-4D97-AF65-F5344CB8AC3E}">
        <p14:creationId xmlns:p14="http://schemas.microsoft.com/office/powerpoint/2010/main" val="781699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470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58470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584709"/>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584710"/>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584711"/>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0"/>
                                  </p:stCondLst>
                                  <p:childTnLst>
                                    <p:set>
                                      <p:cBhvr>
                                        <p:cTn id="21" dur="1" fill="hold">
                                          <p:stCondLst>
                                            <p:cond delay="0"/>
                                          </p:stCondLst>
                                        </p:cTn>
                                        <p:tgtEl>
                                          <p:spTgt spid="584720"/>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nodeType="afterEffect">
                                  <p:stCondLst>
                                    <p:cond delay="0"/>
                                  </p:stCondLst>
                                  <p:childTnLst>
                                    <p:set>
                                      <p:cBhvr>
                                        <p:cTn id="24" dur="1" fill="hold">
                                          <p:stCondLst>
                                            <p:cond delay="0"/>
                                          </p:stCondLst>
                                        </p:cTn>
                                        <p:tgtEl>
                                          <p:spTgt spid="584712"/>
                                        </p:tgtEl>
                                        <p:attrNameLst>
                                          <p:attrName>style.visibility</p:attrName>
                                        </p:attrNameLst>
                                      </p:cBhvr>
                                      <p:to>
                                        <p:strVal val="visible"/>
                                      </p:to>
                                    </p:set>
                                  </p:childTnLst>
                                </p:cTn>
                              </p:par>
                            </p:childTnLst>
                          </p:cTn>
                        </p:par>
                        <p:par>
                          <p:cTn id="25" fill="hold" nodeType="afterGroup">
                            <p:stCondLst>
                              <p:cond delay="2000"/>
                            </p:stCondLst>
                            <p:childTnLst>
                              <p:par>
                                <p:cTn id="26" presetID="1" presetClass="entr" presetSubtype="0" fill="hold" nodeType="afterEffect">
                                  <p:stCondLst>
                                    <p:cond delay="0"/>
                                  </p:stCondLst>
                                  <p:childTnLst>
                                    <p:set>
                                      <p:cBhvr>
                                        <p:cTn id="27" dur="1" fill="hold">
                                          <p:stCondLst>
                                            <p:cond delay="0"/>
                                          </p:stCondLst>
                                        </p:cTn>
                                        <p:tgtEl>
                                          <p:spTgt spid="584713"/>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500"/>
                                  </p:stCondLst>
                                  <p:childTnLst>
                                    <p:set>
                                      <p:cBhvr>
                                        <p:cTn id="30" dur="1" fill="hold">
                                          <p:stCondLst>
                                            <p:cond delay="0"/>
                                          </p:stCondLst>
                                        </p:cTn>
                                        <p:tgtEl>
                                          <p:spTgt spid="584714"/>
                                        </p:tgtEl>
                                        <p:attrNameLst>
                                          <p:attrName>style.visibility</p:attrName>
                                        </p:attrNameLst>
                                      </p:cBhvr>
                                      <p:to>
                                        <p:strVal val="visible"/>
                                      </p:to>
                                    </p:set>
                                  </p:childTnLst>
                                </p:cTn>
                              </p:par>
                            </p:childTnLst>
                          </p:cTn>
                        </p:par>
                        <p:par>
                          <p:cTn id="31" fill="hold" nodeType="afterGroup">
                            <p:stCondLst>
                              <p:cond delay="2500"/>
                            </p:stCondLst>
                            <p:childTnLst>
                              <p:par>
                                <p:cTn id="32" presetID="1" presetClass="entr" presetSubtype="0" fill="hold" nodeType="afterEffect">
                                  <p:stCondLst>
                                    <p:cond delay="0"/>
                                  </p:stCondLst>
                                  <p:childTnLst>
                                    <p:set>
                                      <p:cBhvr>
                                        <p:cTn id="33" dur="1" fill="hold">
                                          <p:stCondLst>
                                            <p:cond delay="0"/>
                                          </p:stCondLst>
                                        </p:cTn>
                                        <p:tgtEl>
                                          <p:spTgt spid="584715"/>
                                        </p:tgtEl>
                                        <p:attrNameLst>
                                          <p:attrName>style.visibility</p:attrName>
                                        </p:attrNameLst>
                                      </p:cBhvr>
                                      <p:to>
                                        <p:strVal val="visible"/>
                                      </p:to>
                                    </p:set>
                                  </p:childTnLst>
                                </p:cTn>
                              </p:par>
                            </p:childTnLst>
                          </p:cTn>
                        </p:par>
                        <p:par>
                          <p:cTn id="34" fill="hold" nodeType="afterGroup">
                            <p:stCondLst>
                              <p:cond delay="2500"/>
                            </p:stCondLst>
                            <p:childTnLst>
                              <p:par>
                                <p:cTn id="35" presetID="1" presetClass="entr" presetSubtype="0" fill="hold" nodeType="afterEffect">
                                  <p:stCondLst>
                                    <p:cond delay="500"/>
                                  </p:stCondLst>
                                  <p:childTnLst>
                                    <p:set>
                                      <p:cBhvr>
                                        <p:cTn id="36" dur="1" fill="hold">
                                          <p:stCondLst>
                                            <p:cond delay="0"/>
                                          </p:stCondLst>
                                        </p:cTn>
                                        <p:tgtEl>
                                          <p:spTgt spid="584716"/>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nodeType="afterEffect">
                                  <p:stCondLst>
                                    <p:cond delay="0"/>
                                  </p:stCondLst>
                                  <p:childTnLst>
                                    <p:set>
                                      <p:cBhvr>
                                        <p:cTn id="39" dur="1" fill="hold">
                                          <p:stCondLst>
                                            <p:cond delay="0"/>
                                          </p:stCondLst>
                                        </p:cTn>
                                        <p:tgtEl>
                                          <p:spTgt spid="584717"/>
                                        </p:tgtEl>
                                        <p:attrNameLst>
                                          <p:attrName>style.visibility</p:attrName>
                                        </p:attrNameLst>
                                      </p:cBhvr>
                                      <p:to>
                                        <p:strVal val="visible"/>
                                      </p:to>
                                    </p:set>
                                  </p:childTnLst>
                                </p:cTn>
                              </p:par>
                            </p:childTnLst>
                          </p:cTn>
                        </p:par>
                        <p:par>
                          <p:cTn id="40" fill="hold" nodeType="afterGroup">
                            <p:stCondLst>
                              <p:cond delay="3000"/>
                            </p:stCondLst>
                            <p:childTnLst>
                              <p:par>
                                <p:cTn id="41" presetID="1" presetClass="entr" presetSubtype="0" fill="hold" nodeType="afterEffect">
                                  <p:stCondLst>
                                    <p:cond delay="500"/>
                                  </p:stCondLst>
                                  <p:childTnLst>
                                    <p:set>
                                      <p:cBhvr>
                                        <p:cTn id="42" dur="1" fill="hold">
                                          <p:stCondLst>
                                            <p:cond delay="0"/>
                                          </p:stCondLst>
                                        </p:cTn>
                                        <p:tgtEl>
                                          <p:spTgt spid="584718"/>
                                        </p:tgtEl>
                                        <p:attrNameLst>
                                          <p:attrName>style.visibility</p:attrName>
                                        </p:attrNameLst>
                                      </p:cBhvr>
                                      <p:to>
                                        <p:strVal val="visible"/>
                                      </p:to>
                                    </p:set>
                                  </p:childTnLst>
                                </p:cTn>
                              </p:par>
                            </p:childTnLst>
                          </p:cTn>
                        </p:par>
                        <p:par>
                          <p:cTn id="43" fill="hold" nodeType="afterGroup">
                            <p:stCondLst>
                              <p:cond delay="3500"/>
                            </p:stCondLst>
                            <p:childTnLst>
                              <p:par>
                                <p:cTn id="44" presetID="1" presetClass="entr" presetSubtype="0" fill="hold" nodeType="afterEffect">
                                  <p:stCondLst>
                                    <p:cond delay="0"/>
                                  </p:stCondLst>
                                  <p:childTnLst>
                                    <p:set>
                                      <p:cBhvr>
                                        <p:cTn id="45" dur="1" fill="hold">
                                          <p:stCondLst>
                                            <p:cond delay="0"/>
                                          </p:stCondLst>
                                        </p:cTn>
                                        <p:tgtEl>
                                          <p:spTgt spid="584719"/>
                                        </p:tgtEl>
                                        <p:attrNameLst>
                                          <p:attrName>style.visibility</p:attrName>
                                        </p:attrNameLst>
                                      </p:cBhvr>
                                      <p:to>
                                        <p:strVal val="visible"/>
                                      </p:to>
                                    </p:set>
                                  </p:childTnLst>
                                </p:cTn>
                              </p:par>
                            </p:childTnLst>
                          </p:cTn>
                        </p:par>
                        <p:par>
                          <p:cTn id="46" fill="hold" nodeType="afterGroup">
                            <p:stCondLst>
                              <p:cond delay="3500"/>
                            </p:stCondLst>
                            <p:childTnLst>
                              <p:par>
                                <p:cTn id="47" presetID="1" presetClass="entr" presetSubtype="0" fill="hold" nodeType="afterEffect">
                                  <p:stCondLst>
                                    <p:cond delay="500"/>
                                  </p:stCondLst>
                                  <p:childTnLst>
                                    <p:set>
                                      <p:cBhvr>
                                        <p:cTn id="48" dur="1" fill="hold">
                                          <p:stCondLst>
                                            <p:cond delay="0"/>
                                          </p:stCondLst>
                                        </p:cTn>
                                        <p:tgtEl>
                                          <p:spTgt spid="584721"/>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nodeType="afterEffect">
                                  <p:stCondLst>
                                    <p:cond delay="500"/>
                                  </p:stCondLst>
                                  <p:childTnLst>
                                    <p:set>
                                      <p:cBhvr>
                                        <p:cTn id="51" dur="1" fill="hold">
                                          <p:stCondLst>
                                            <p:cond delay="0"/>
                                          </p:stCondLst>
                                        </p:cTn>
                                        <p:tgtEl>
                                          <p:spTgt spid="584722"/>
                                        </p:tgtEl>
                                        <p:attrNameLst>
                                          <p:attrName>style.visibility</p:attrName>
                                        </p:attrNameLst>
                                      </p:cBhvr>
                                      <p:to>
                                        <p:strVal val="visible"/>
                                      </p:to>
                                    </p:set>
                                  </p:childTnLst>
                                </p:cTn>
                              </p:par>
                            </p:childTnLst>
                          </p:cTn>
                        </p:par>
                        <p:par>
                          <p:cTn id="52" fill="hold" nodeType="afterGroup">
                            <p:stCondLst>
                              <p:cond delay="4500"/>
                            </p:stCondLst>
                            <p:childTnLst>
                              <p:par>
                                <p:cTn id="53" presetID="1" presetClass="entr" presetSubtype="0" fill="hold" nodeType="afterEffect">
                                  <p:stCondLst>
                                    <p:cond delay="500"/>
                                  </p:stCondLst>
                                  <p:childTnLst>
                                    <p:set>
                                      <p:cBhvr>
                                        <p:cTn id="54" dur="1" fill="hold">
                                          <p:stCondLst>
                                            <p:cond delay="0"/>
                                          </p:stCondLst>
                                        </p:cTn>
                                        <p:tgtEl>
                                          <p:spTgt spid="584723"/>
                                        </p:tgtEl>
                                        <p:attrNameLst>
                                          <p:attrName>style.visibility</p:attrName>
                                        </p:attrNameLst>
                                      </p:cBhvr>
                                      <p:to>
                                        <p:strVal val="visible"/>
                                      </p:to>
                                    </p:set>
                                  </p:childTnLst>
                                </p:cTn>
                              </p:par>
                            </p:childTnLst>
                          </p:cTn>
                        </p:par>
                        <p:par>
                          <p:cTn id="55" fill="hold" nodeType="afterGroup">
                            <p:stCondLst>
                              <p:cond delay="5000"/>
                            </p:stCondLst>
                            <p:childTnLst>
                              <p:par>
                                <p:cTn id="56" presetID="1" presetClass="entr" presetSubtype="0" fill="hold" nodeType="afterEffect">
                                  <p:stCondLst>
                                    <p:cond delay="500"/>
                                  </p:stCondLst>
                                  <p:childTnLst>
                                    <p:set>
                                      <p:cBhvr>
                                        <p:cTn id="57" dur="1" fill="hold">
                                          <p:stCondLst>
                                            <p:cond delay="0"/>
                                          </p:stCondLst>
                                        </p:cTn>
                                        <p:tgtEl>
                                          <p:spTgt spid="584724"/>
                                        </p:tgtEl>
                                        <p:attrNameLst>
                                          <p:attrName>style.visibility</p:attrName>
                                        </p:attrNameLst>
                                      </p:cBhvr>
                                      <p:to>
                                        <p:strVal val="visible"/>
                                      </p:to>
                                    </p:set>
                                  </p:childTnLst>
                                </p:cTn>
                              </p:par>
                            </p:childTnLst>
                          </p:cTn>
                        </p:par>
                        <p:par>
                          <p:cTn id="58" fill="hold" nodeType="afterGroup">
                            <p:stCondLst>
                              <p:cond delay="5500"/>
                            </p:stCondLst>
                            <p:childTnLst>
                              <p:par>
                                <p:cTn id="59" presetID="1" presetClass="entr" presetSubtype="0" fill="hold" nodeType="afterEffect">
                                  <p:stCondLst>
                                    <p:cond delay="500"/>
                                  </p:stCondLst>
                                  <p:childTnLst>
                                    <p:set>
                                      <p:cBhvr>
                                        <p:cTn id="60" dur="1" fill="hold">
                                          <p:stCondLst>
                                            <p:cond delay="0"/>
                                          </p:stCondLst>
                                        </p:cTn>
                                        <p:tgtEl>
                                          <p:spTgt spid="584725"/>
                                        </p:tgtEl>
                                        <p:attrNameLst>
                                          <p:attrName>style.visibility</p:attrName>
                                        </p:attrNameLst>
                                      </p:cBhvr>
                                      <p:to>
                                        <p:strVal val="visible"/>
                                      </p:to>
                                    </p:set>
                                  </p:childTnLst>
                                </p:cTn>
                              </p:par>
                            </p:childTnLst>
                          </p:cTn>
                        </p:par>
                        <p:par>
                          <p:cTn id="61" fill="hold" nodeType="afterGroup">
                            <p:stCondLst>
                              <p:cond delay="6000"/>
                            </p:stCondLst>
                            <p:childTnLst>
                              <p:par>
                                <p:cTn id="62" presetID="1" presetClass="entr" presetSubtype="0" fill="hold" nodeType="afterEffect">
                                  <p:stCondLst>
                                    <p:cond delay="500"/>
                                  </p:stCondLst>
                                  <p:childTnLst>
                                    <p:set>
                                      <p:cBhvr>
                                        <p:cTn id="63" dur="1" fill="hold">
                                          <p:stCondLst>
                                            <p:cond delay="0"/>
                                          </p:stCondLst>
                                        </p:cTn>
                                        <p:tgtEl>
                                          <p:spTgt spid="584726"/>
                                        </p:tgtEl>
                                        <p:attrNameLst>
                                          <p:attrName>style.visibility</p:attrName>
                                        </p:attrNameLst>
                                      </p:cBhvr>
                                      <p:to>
                                        <p:strVal val="visible"/>
                                      </p:to>
                                    </p:set>
                                  </p:childTnLst>
                                </p:cTn>
                              </p:par>
                            </p:childTnLst>
                          </p:cTn>
                        </p:par>
                        <p:par>
                          <p:cTn id="64" fill="hold" nodeType="afterGroup">
                            <p:stCondLst>
                              <p:cond delay="6500"/>
                            </p:stCondLst>
                            <p:childTnLst>
                              <p:par>
                                <p:cTn id="65" presetID="1" presetClass="entr" presetSubtype="0" fill="hold" nodeType="afterEffect">
                                  <p:stCondLst>
                                    <p:cond delay="500"/>
                                  </p:stCondLst>
                                  <p:childTnLst>
                                    <p:set>
                                      <p:cBhvr>
                                        <p:cTn id="66" dur="1" fill="hold">
                                          <p:stCondLst>
                                            <p:cond delay="0"/>
                                          </p:stCondLst>
                                        </p:cTn>
                                        <p:tgtEl>
                                          <p:spTgt spid="584727"/>
                                        </p:tgtEl>
                                        <p:attrNameLst>
                                          <p:attrName>style.visibility</p:attrName>
                                        </p:attrNameLst>
                                      </p:cBhvr>
                                      <p:to>
                                        <p:strVal val="visible"/>
                                      </p:to>
                                    </p:set>
                                  </p:childTnLst>
                                </p:cTn>
                              </p:par>
                            </p:childTnLst>
                          </p:cTn>
                        </p:par>
                        <p:par>
                          <p:cTn id="67" fill="hold" nodeType="afterGroup">
                            <p:stCondLst>
                              <p:cond delay="7000"/>
                            </p:stCondLst>
                            <p:childTnLst>
                              <p:par>
                                <p:cTn id="68" presetID="1" presetClass="entr" presetSubtype="0" fill="hold" nodeType="afterEffect">
                                  <p:stCondLst>
                                    <p:cond delay="500"/>
                                  </p:stCondLst>
                                  <p:childTnLst>
                                    <p:set>
                                      <p:cBhvr>
                                        <p:cTn id="69" dur="1" fill="hold">
                                          <p:stCondLst>
                                            <p:cond delay="0"/>
                                          </p:stCondLst>
                                        </p:cTn>
                                        <p:tgtEl>
                                          <p:spTgt spid="584746"/>
                                        </p:tgtEl>
                                        <p:attrNameLst>
                                          <p:attrName>style.visibility</p:attrName>
                                        </p:attrNameLst>
                                      </p:cBhvr>
                                      <p:to>
                                        <p:strVal val="visible"/>
                                      </p:to>
                                    </p:set>
                                  </p:childTnLst>
                                </p:cTn>
                              </p:par>
                            </p:childTnLst>
                          </p:cTn>
                        </p:par>
                        <p:par>
                          <p:cTn id="70" fill="hold" nodeType="afterGroup">
                            <p:stCondLst>
                              <p:cond delay="7500"/>
                            </p:stCondLst>
                            <p:childTnLst>
                              <p:par>
                                <p:cTn id="71" presetID="1" presetClass="entr" presetSubtype="0" fill="hold" nodeType="afterEffect">
                                  <p:stCondLst>
                                    <p:cond delay="500"/>
                                  </p:stCondLst>
                                  <p:childTnLst>
                                    <p:set>
                                      <p:cBhvr>
                                        <p:cTn id="72" dur="1" fill="hold">
                                          <p:stCondLst>
                                            <p:cond delay="0"/>
                                          </p:stCondLst>
                                        </p:cTn>
                                        <p:tgtEl>
                                          <p:spTgt spid="584728"/>
                                        </p:tgtEl>
                                        <p:attrNameLst>
                                          <p:attrName>style.visibility</p:attrName>
                                        </p:attrNameLst>
                                      </p:cBhvr>
                                      <p:to>
                                        <p:strVal val="visible"/>
                                      </p:to>
                                    </p:set>
                                  </p:childTnLst>
                                </p:cTn>
                              </p:par>
                            </p:childTnLst>
                          </p:cTn>
                        </p:par>
                        <p:par>
                          <p:cTn id="73" fill="hold" nodeType="afterGroup">
                            <p:stCondLst>
                              <p:cond delay="8000"/>
                            </p:stCondLst>
                            <p:childTnLst>
                              <p:par>
                                <p:cTn id="74" presetID="1" presetClass="entr" presetSubtype="0" fill="hold" nodeType="afterEffect">
                                  <p:stCondLst>
                                    <p:cond delay="500"/>
                                  </p:stCondLst>
                                  <p:childTnLst>
                                    <p:set>
                                      <p:cBhvr>
                                        <p:cTn id="75" dur="1" fill="hold">
                                          <p:stCondLst>
                                            <p:cond delay="0"/>
                                          </p:stCondLst>
                                        </p:cTn>
                                        <p:tgtEl>
                                          <p:spTgt spid="584729"/>
                                        </p:tgtEl>
                                        <p:attrNameLst>
                                          <p:attrName>style.visibility</p:attrName>
                                        </p:attrNameLst>
                                      </p:cBhvr>
                                      <p:to>
                                        <p:strVal val="visible"/>
                                      </p:to>
                                    </p:set>
                                  </p:childTnLst>
                                </p:cTn>
                              </p:par>
                            </p:childTnLst>
                          </p:cTn>
                        </p:par>
                        <p:par>
                          <p:cTn id="76" fill="hold" nodeType="afterGroup">
                            <p:stCondLst>
                              <p:cond delay="8500"/>
                            </p:stCondLst>
                            <p:childTnLst>
                              <p:par>
                                <p:cTn id="77" presetID="1" presetClass="entr" presetSubtype="0" fill="hold" nodeType="afterEffect">
                                  <p:stCondLst>
                                    <p:cond delay="500"/>
                                  </p:stCondLst>
                                  <p:childTnLst>
                                    <p:set>
                                      <p:cBhvr>
                                        <p:cTn id="78" dur="1" fill="hold">
                                          <p:stCondLst>
                                            <p:cond delay="0"/>
                                          </p:stCondLst>
                                        </p:cTn>
                                        <p:tgtEl>
                                          <p:spTgt spid="584730"/>
                                        </p:tgtEl>
                                        <p:attrNameLst>
                                          <p:attrName>style.visibility</p:attrName>
                                        </p:attrNameLst>
                                      </p:cBhvr>
                                      <p:to>
                                        <p:strVal val="visible"/>
                                      </p:to>
                                    </p:set>
                                  </p:childTnLst>
                                </p:cTn>
                              </p:par>
                            </p:childTnLst>
                          </p:cTn>
                        </p:par>
                        <p:par>
                          <p:cTn id="79" fill="hold" nodeType="afterGroup">
                            <p:stCondLst>
                              <p:cond delay="9000"/>
                            </p:stCondLst>
                            <p:childTnLst>
                              <p:par>
                                <p:cTn id="80" presetID="1" presetClass="entr" presetSubtype="0" fill="hold" nodeType="afterEffect">
                                  <p:stCondLst>
                                    <p:cond delay="500"/>
                                  </p:stCondLst>
                                  <p:childTnLst>
                                    <p:set>
                                      <p:cBhvr>
                                        <p:cTn id="81" dur="1" fill="hold">
                                          <p:stCondLst>
                                            <p:cond delay="0"/>
                                          </p:stCondLst>
                                        </p:cTn>
                                        <p:tgtEl>
                                          <p:spTgt spid="584731"/>
                                        </p:tgtEl>
                                        <p:attrNameLst>
                                          <p:attrName>style.visibility</p:attrName>
                                        </p:attrNameLst>
                                      </p:cBhvr>
                                      <p:to>
                                        <p:strVal val="visible"/>
                                      </p:to>
                                    </p:set>
                                  </p:childTnLst>
                                </p:cTn>
                              </p:par>
                            </p:childTnLst>
                          </p:cTn>
                        </p:par>
                        <p:par>
                          <p:cTn id="82" fill="hold" nodeType="afterGroup">
                            <p:stCondLst>
                              <p:cond delay="9500"/>
                            </p:stCondLst>
                            <p:childTnLst>
                              <p:par>
                                <p:cTn id="83" presetID="1" presetClass="entr" presetSubtype="0" fill="hold" nodeType="afterEffect">
                                  <p:stCondLst>
                                    <p:cond delay="500"/>
                                  </p:stCondLst>
                                  <p:childTnLst>
                                    <p:set>
                                      <p:cBhvr>
                                        <p:cTn id="84" dur="1" fill="hold">
                                          <p:stCondLst>
                                            <p:cond delay="0"/>
                                          </p:stCondLst>
                                        </p:cTn>
                                        <p:tgtEl>
                                          <p:spTgt spid="584732"/>
                                        </p:tgtEl>
                                        <p:attrNameLst>
                                          <p:attrName>style.visibility</p:attrName>
                                        </p:attrNameLst>
                                      </p:cBhvr>
                                      <p:to>
                                        <p:strVal val="visible"/>
                                      </p:to>
                                    </p:set>
                                  </p:childTnLst>
                                </p:cTn>
                              </p:par>
                            </p:childTnLst>
                          </p:cTn>
                        </p:par>
                        <p:par>
                          <p:cTn id="85" fill="hold" nodeType="afterGroup">
                            <p:stCondLst>
                              <p:cond delay="10000"/>
                            </p:stCondLst>
                            <p:childTnLst>
                              <p:par>
                                <p:cTn id="86" presetID="1" presetClass="entr" presetSubtype="0" fill="hold" nodeType="afterEffect">
                                  <p:stCondLst>
                                    <p:cond delay="500"/>
                                  </p:stCondLst>
                                  <p:childTnLst>
                                    <p:set>
                                      <p:cBhvr>
                                        <p:cTn id="87" dur="1" fill="hold">
                                          <p:stCondLst>
                                            <p:cond delay="0"/>
                                          </p:stCondLst>
                                        </p:cTn>
                                        <p:tgtEl>
                                          <p:spTgt spid="584733"/>
                                        </p:tgtEl>
                                        <p:attrNameLst>
                                          <p:attrName>style.visibility</p:attrName>
                                        </p:attrNameLst>
                                      </p:cBhvr>
                                      <p:to>
                                        <p:strVal val="visible"/>
                                      </p:to>
                                    </p:set>
                                  </p:childTnLst>
                                </p:cTn>
                              </p:par>
                            </p:childTnLst>
                          </p:cTn>
                        </p:par>
                        <p:par>
                          <p:cTn id="88" fill="hold" nodeType="afterGroup">
                            <p:stCondLst>
                              <p:cond delay="10500"/>
                            </p:stCondLst>
                            <p:childTnLst>
                              <p:par>
                                <p:cTn id="89" presetID="1" presetClass="entr" presetSubtype="0" fill="hold" nodeType="afterEffect">
                                  <p:stCondLst>
                                    <p:cond delay="500"/>
                                  </p:stCondLst>
                                  <p:childTnLst>
                                    <p:set>
                                      <p:cBhvr>
                                        <p:cTn id="90" dur="1" fill="hold">
                                          <p:stCondLst>
                                            <p:cond delay="0"/>
                                          </p:stCondLst>
                                        </p:cTn>
                                        <p:tgtEl>
                                          <p:spTgt spid="584734"/>
                                        </p:tgtEl>
                                        <p:attrNameLst>
                                          <p:attrName>style.visibility</p:attrName>
                                        </p:attrNameLst>
                                      </p:cBhvr>
                                      <p:to>
                                        <p:strVal val="visible"/>
                                      </p:to>
                                    </p:set>
                                  </p:childTnLst>
                                </p:cTn>
                              </p:par>
                            </p:childTnLst>
                          </p:cTn>
                        </p:par>
                        <p:par>
                          <p:cTn id="91" fill="hold" nodeType="afterGroup">
                            <p:stCondLst>
                              <p:cond delay="11000"/>
                            </p:stCondLst>
                            <p:childTnLst>
                              <p:par>
                                <p:cTn id="92" presetID="1" presetClass="entr" presetSubtype="0" fill="hold" nodeType="afterEffect">
                                  <p:stCondLst>
                                    <p:cond delay="500"/>
                                  </p:stCondLst>
                                  <p:childTnLst>
                                    <p:set>
                                      <p:cBhvr>
                                        <p:cTn id="93" dur="1" fill="hold">
                                          <p:stCondLst>
                                            <p:cond delay="0"/>
                                          </p:stCondLst>
                                        </p:cTn>
                                        <p:tgtEl>
                                          <p:spTgt spid="584735"/>
                                        </p:tgtEl>
                                        <p:attrNameLst>
                                          <p:attrName>style.visibility</p:attrName>
                                        </p:attrNameLst>
                                      </p:cBhvr>
                                      <p:to>
                                        <p:strVal val="visible"/>
                                      </p:to>
                                    </p:set>
                                  </p:childTnLst>
                                </p:cTn>
                              </p:par>
                            </p:childTnLst>
                          </p:cTn>
                        </p:par>
                        <p:par>
                          <p:cTn id="94" fill="hold" nodeType="afterGroup">
                            <p:stCondLst>
                              <p:cond delay="11500"/>
                            </p:stCondLst>
                            <p:childTnLst>
                              <p:par>
                                <p:cTn id="95" presetID="1" presetClass="entr" presetSubtype="0" fill="hold" nodeType="afterEffect">
                                  <p:stCondLst>
                                    <p:cond delay="500"/>
                                  </p:stCondLst>
                                  <p:childTnLst>
                                    <p:set>
                                      <p:cBhvr>
                                        <p:cTn id="96" dur="1" fill="hold">
                                          <p:stCondLst>
                                            <p:cond delay="0"/>
                                          </p:stCondLst>
                                        </p:cTn>
                                        <p:tgtEl>
                                          <p:spTgt spid="584736"/>
                                        </p:tgtEl>
                                        <p:attrNameLst>
                                          <p:attrName>style.visibility</p:attrName>
                                        </p:attrNameLst>
                                      </p:cBhvr>
                                      <p:to>
                                        <p:strVal val="visible"/>
                                      </p:to>
                                    </p:set>
                                  </p:childTnLst>
                                </p:cTn>
                              </p:par>
                            </p:childTnLst>
                          </p:cTn>
                        </p:par>
                        <p:par>
                          <p:cTn id="97" fill="hold" nodeType="afterGroup">
                            <p:stCondLst>
                              <p:cond delay="12000"/>
                            </p:stCondLst>
                            <p:childTnLst>
                              <p:par>
                                <p:cTn id="98" presetID="1" presetClass="entr" presetSubtype="0" fill="hold" nodeType="afterEffect">
                                  <p:stCondLst>
                                    <p:cond delay="500"/>
                                  </p:stCondLst>
                                  <p:childTnLst>
                                    <p:set>
                                      <p:cBhvr>
                                        <p:cTn id="99" dur="1" fill="hold">
                                          <p:stCondLst>
                                            <p:cond delay="0"/>
                                          </p:stCondLst>
                                        </p:cTn>
                                        <p:tgtEl>
                                          <p:spTgt spid="584737"/>
                                        </p:tgtEl>
                                        <p:attrNameLst>
                                          <p:attrName>style.visibility</p:attrName>
                                        </p:attrNameLst>
                                      </p:cBhvr>
                                      <p:to>
                                        <p:strVal val="visible"/>
                                      </p:to>
                                    </p:set>
                                  </p:childTnLst>
                                </p:cTn>
                              </p:par>
                            </p:childTnLst>
                          </p:cTn>
                        </p:par>
                        <p:par>
                          <p:cTn id="100" fill="hold" nodeType="afterGroup">
                            <p:stCondLst>
                              <p:cond delay="12500"/>
                            </p:stCondLst>
                            <p:childTnLst>
                              <p:par>
                                <p:cTn id="101" presetID="1" presetClass="entr" presetSubtype="0" fill="hold" nodeType="afterEffect">
                                  <p:stCondLst>
                                    <p:cond delay="500"/>
                                  </p:stCondLst>
                                  <p:childTnLst>
                                    <p:set>
                                      <p:cBhvr>
                                        <p:cTn id="102" dur="1" fill="hold">
                                          <p:stCondLst>
                                            <p:cond delay="0"/>
                                          </p:stCondLst>
                                        </p:cTn>
                                        <p:tgtEl>
                                          <p:spTgt spid="584738"/>
                                        </p:tgtEl>
                                        <p:attrNameLst>
                                          <p:attrName>style.visibility</p:attrName>
                                        </p:attrNameLst>
                                      </p:cBhvr>
                                      <p:to>
                                        <p:strVal val="visible"/>
                                      </p:to>
                                    </p:set>
                                  </p:childTnLst>
                                </p:cTn>
                              </p:par>
                            </p:childTnLst>
                          </p:cTn>
                        </p:par>
                        <p:par>
                          <p:cTn id="103" fill="hold" nodeType="afterGroup">
                            <p:stCondLst>
                              <p:cond delay="13000"/>
                            </p:stCondLst>
                            <p:childTnLst>
                              <p:par>
                                <p:cTn id="104" presetID="1" presetClass="entr" presetSubtype="0" fill="hold" nodeType="afterEffect">
                                  <p:stCondLst>
                                    <p:cond delay="500"/>
                                  </p:stCondLst>
                                  <p:childTnLst>
                                    <p:set>
                                      <p:cBhvr>
                                        <p:cTn id="105" dur="1" fill="hold">
                                          <p:stCondLst>
                                            <p:cond delay="0"/>
                                          </p:stCondLst>
                                        </p:cTn>
                                        <p:tgtEl>
                                          <p:spTgt spid="584739"/>
                                        </p:tgtEl>
                                        <p:attrNameLst>
                                          <p:attrName>style.visibility</p:attrName>
                                        </p:attrNameLst>
                                      </p:cBhvr>
                                      <p:to>
                                        <p:strVal val="visible"/>
                                      </p:to>
                                    </p:set>
                                  </p:childTnLst>
                                </p:cTn>
                              </p:par>
                            </p:childTnLst>
                          </p:cTn>
                        </p:par>
                        <p:par>
                          <p:cTn id="106" fill="hold" nodeType="afterGroup">
                            <p:stCondLst>
                              <p:cond delay="13500"/>
                            </p:stCondLst>
                            <p:childTnLst>
                              <p:par>
                                <p:cTn id="107" presetID="1" presetClass="entr" presetSubtype="0" fill="hold" nodeType="afterEffect">
                                  <p:stCondLst>
                                    <p:cond delay="500"/>
                                  </p:stCondLst>
                                  <p:childTnLst>
                                    <p:set>
                                      <p:cBhvr>
                                        <p:cTn id="108" dur="1" fill="hold">
                                          <p:stCondLst>
                                            <p:cond delay="0"/>
                                          </p:stCondLst>
                                        </p:cTn>
                                        <p:tgtEl>
                                          <p:spTgt spid="584740"/>
                                        </p:tgtEl>
                                        <p:attrNameLst>
                                          <p:attrName>style.visibility</p:attrName>
                                        </p:attrNameLst>
                                      </p:cBhvr>
                                      <p:to>
                                        <p:strVal val="visible"/>
                                      </p:to>
                                    </p:set>
                                  </p:childTnLst>
                                </p:cTn>
                              </p:par>
                            </p:childTnLst>
                          </p:cTn>
                        </p:par>
                        <p:par>
                          <p:cTn id="109" fill="hold" nodeType="afterGroup">
                            <p:stCondLst>
                              <p:cond delay="14000"/>
                            </p:stCondLst>
                            <p:childTnLst>
                              <p:par>
                                <p:cTn id="110" presetID="1" presetClass="entr" presetSubtype="0" fill="hold" nodeType="afterEffect">
                                  <p:stCondLst>
                                    <p:cond delay="500"/>
                                  </p:stCondLst>
                                  <p:childTnLst>
                                    <p:set>
                                      <p:cBhvr>
                                        <p:cTn id="111" dur="1" fill="hold">
                                          <p:stCondLst>
                                            <p:cond delay="0"/>
                                          </p:stCondLst>
                                        </p:cTn>
                                        <p:tgtEl>
                                          <p:spTgt spid="584741"/>
                                        </p:tgtEl>
                                        <p:attrNameLst>
                                          <p:attrName>style.visibility</p:attrName>
                                        </p:attrNameLst>
                                      </p:cBhvr>
                                      <p:to>
                                        <p:strVal val="visible"/>
                                      </p:to>
                                    </p:set>
                                  </p:childTnLst>
                                </p:cTn>
                              </p:par>
                            </p:childTnLst>
                          </p:cTn>
                        </p:par>
                        <p:par>
                          <p:cTn id="112" fill="hold" nodeType="afterGroup">
                            <p:stCondLst>
                              <p:cond delay="14500"/>
                            </p:stCondLst>
                            <p:childTnLst>
                              <p:par>
                                <p:cTn id="113" presetID="1" presetClass="entr" presetSubtype="0" fill="hold" nodeType="afterEffect">
                                  <p:stCondLst>
                                    <p:cond delay="500"/>
                                  </p:stCondLst>
                                  <p:childTnLst>
                                    <p:set>
                                      <p:cBhvr>
                                        <p:cTn id="114" dur="1" fill="hold">
                                          <p:stCondLst>
                                            <p:cond delay="0"/>
                                          </p:stCondLst>
                                        </p:cTn>
                                        <p:tgtEl>
                                          <p:spTgt spid="584742"/>
                                        </p:tgtEl>
                                        <p:attrNameLst>
                                          <p:attrName>style.visibility</p:attrName>
                                        </p:attrNameLst>
                                      </p:cBhvr>
                                      <p:to>
                                        <p:strVal val="visible"/>
                                      </p:to>
                                    </p:set>
                                  </p:childTnLst>
                                </p:cTn>
                              </p:par>
                            </p:childTnLst>
                          </p:cTn>
                        </p:par>
                        <p:par>
                          <p:cTn id="115" fill="hold" nodeType="afterGroup">
                            <p:stCondLst>
                              <p:cond delay="15000"/>
                            </p:stCondLst>
                            <p:childTnLst>
                              <p:par>
                                <p:cTn id="116" presetID="1" presetClass="entr" presetSubtype="0" fill="hold" nodeType="afterEffect">
                                  <p:stCondLst>
                                    <p:cond delay="500"/>
                                  </p:stCondLst>
                                  <p:childTnLst>
                                    <p:set>
                                      <p:cBhvr>
                                        <p:cTn id="117" dur="1" fill="hold">
                                          <p:stCondLst>
                                            <p:cond delay="0"/>
                                          </p:stCondLst>
                                        </p:cTn>
                                        <p:tgtEl>
                                          <p:spTgt spid="584743"/>
                                        </p:tgtEl>
                                        <p:attrNameLst>
                                          <p:attrName>style.visibility</p:attrName>
                                        </p:attrNameLst>
                                      </p:cBhvr>
                                      <p:to>
                                        <p:strVal val="visible"/>
                                      </p:to>
                                    </p:set>
                                  </p:childTnLst>
                                </p:cTn>
                              </p:par>
                            </p:childTnLst>
                          </p:cTn>
                        </p:par>
                        <p:par>
                          <p:cTn id="118" fill="hold" nodeType="afterGroup">
                            <p:stCondLst>
                              <p:cond delay="15500"/>
                            </p:stCondLst>
                            <p:childTnLst>
                              <p:par>
                                <p:cTn id="119" presetID="1" presetClass="entr" presetSubtype="0" fill="hold" nodeType="afterEffect">
                                  <p:stCondLst>
                                    <p:cond delay="500"/>
                                  </p:stCondLst>
                                  <p:childTnLst>
                                    <p:set>
                                      <p:cBhvr>
                                        <p:cTn id="120" dur="1" fill="hold">
                                          <p:stCondLst>
                                            <p:cond delay="0"/>
                                          </p:stCondLst>
                                        </p:cTn>
                                        <p:tgtEl>
                                          <p:spTgt spid="584744"/>
                                        </p:tgtEl>
                                        <p:attrNameLst>
                                          <p:attrName>style.visibility</p:attrName>
                                        </p:attrNameLst>
                                      </p:cBhvr>
                                      <p:to>
                                        <p:strVal val="visible"/>
                                      </p:to>
                                    </p:set>
                                  </p:childTnLst>
                                </p:cTn>
                              </p:par>
                            </p:childTnLst>
                          </p:cTn>
                        </p:par>
                        <p:par>
                          <p:cTn id="121" fill="hold" nodeType="afterGroup">
                            <p:stCondLst>
                              <p:cond delay="16000"/>
                            </p:stCondLst>
                            <p:childTnLst>
                              <p:par>
                                <p:cTn id="122" presetID="1" presetClass="entr" presetSubtype="0" fill="hold" nodeType="afterEffect">
                                  <p:stCondLst>
                                    <p:cond delay="500"/>
                                  </p:stCondLst>
                                  <p:childTnLst>
                                    <p:set>
                                      <p:cBhvr>
                                        <p:cTn id="123" dur="1" fill="hold">
                                          <p:stCondLst>
                                            <p:cond delay="0"/>
                                          </p:stCondLst>
                                        </p:cTn>
                                        <p:tgtEl>
                                          <p:spTgt spid="584745"/>
                                        </p:tgtEl>
                                        <p:attrNameLst>
                                          <p:attrName>style.visibility</p:attrName>
                                        </p:attrNameLst>
                                      </p:cBhvr>
                                      <p:to>
                                        <p:strVal val="visible"/>
                                      </p:to>
                                    </p:set>
                                  </p:childTnLst>
                                </p:cTn>
                              </p:par>
                            </p:childTnLst>
                          </p:cTn>
                        </p:par>
                        <p:par>
                          <p:cTn id="124" fill="hold" nodeType="afterGroup">
                            <p:stCondLst>
                              <p:cond delay="16500"/>
                            </p:stCondLst>
                            <p:childTnLst>
                              <p:par>
                                <p:cTn id="125" presetID="1" presetClass="entr" presetSubtype="0" fill="hold" nodeType="afterEffect">
                                  <p:stCondLst>
                                    <p:cond delay="500"/>
                                  </p:stCondLst>
                                  <p:childTnLst>
                                    <p:set>
                                      <p:cBhvr>
                                        <p:cTn id="126" dur="1" fill="hold">
                                          <p:stCondLst>
                                            <p:cond delay="0"/>
                                          </p:stCondLst>
                                        </p:cTn>
                                        <p:tgtEl>
                                          <p:spTgt spid="584752"/>
                                        </p:tgtEl>
                                        <p:attrNameLst>
                                          <p:attrName>style.visibility</p:attrName>
                                        </p:attrNameLst>
                                      </p:cBhvr>
                                      <p:to>
                                        <p:strVal val="visible"/>
                                      </p:to>
                                    </p:set>
                                  </p:childTnLst>
                                </p:cTn>
                              </p:par>
                            </p:childTnLst>
                          </p:cTn>
                        </p:par>
                        <p:par>
                          <p:cTn id="127" fill="hold" nodeType="afterGroup">
                            <p:stCondLst>
                              <p:cond delay="17000"/>
                            </p:stCondLst>
                            <p:childTnLst>
                              <p:par>
                                <p:cTn id="128" presetID="1" presetClass="entr" presetSubtype="0" fill="hold" nodeType="afterEffect">
                                  <p:stCondLst>
                                    <p:cond delay="500"/>
                                  </p:stCondLst>
                                  <p:childTnLst>
                                    <p:set>
                                      <p:cBhvr>
                                        <p:cTn id="129" dur="1" fill="hold">
                                          <p:stCondLst>
                                            <p:cond delay="0"/>
                                          </p:stCondLst>
                                        </p:cTn>
                                        <p:tgtEl>
                                          <p:spTgt spid="584747"/>
                                        </p:tgtEl>
                                        <p:attrNameLst>
                                          <p:attrName>style.visibility</p:attrName>
                                        </p:attrNameLst>
                                      </p:cBhvr>
                                      <p:to>
                                        <p:strVal val="visible"/>
                                      </p:to>
                                    </p:set>
                                  </p:childTnLst>
                                </p:cTn>
                              </p:par>
                            </p:childTnLst>
                          </p:cTn>
                        </p:par>
                        <p:par>
                          <p:cTn id="130" fill="hold" nodeType="afterGroup">
                            <p:stCondLst>
                              <p:cond delay="17500"/>
                            </p:stCondLst>
                            <p:childTnLst>
                              <p:par>
                                <p:cTn id="131" presetID="1" presetClass="entr" presetSubtype="0" fill="hold" nodeType="afterEffect">
                                  <p:stCondLst>
                                    <p:cond delay="500"/>
                                  </p:stCondLst>
                                  <p:childTnLst>
                                    <p:set>
                                      <p:cBhvr>
                                        <p:cTn id="132" dur="1" fill="hold">
                                          <p:stCondLst>
                                            <p:cond delay="0"/>
                                          </p:stCondLst>
                                        </p:cTn>
                                        <p:tgtEl>
                                          <p:spTgt spid="584751"/>
                                        </p:tgtEl>
                                        <p:attrNameLst>
                                          <p:attrName>style.visibility</p:attrName>
                                        </p:attrNameLst>
                                      </p:cBhvr>
                                      <p:to>
                                        <p:strVal val="visible"/>
                                      </p:to>
                                    </p:set>
                                  </p:childTnLst>
                                </p:cTn>
                              </p:par>
                            </p:childTnLst>
                          </p:cTn>
                        </p:par>
                        <p:par>
                          <p:cTn id="133" fill="hold" nodeType="afterGroup">
                            <p:stCondLst>
                              <p:cond delay="18000"/>
                            </p:stCondLst>
                            <p:childTnLst>
                              <p:par>
                                <p:cTn id="134" presetID="1" presetClass="entr" presetSubtype="0" fill="hold" nodeType="afterEffect">
                                  <p:stCondLst>
                                    <p:cond delay="500"/>
                                  </p:stCondLst>
                                  <p:childTnLst>
                                    <p:set>
                                      <p:cBhvr>
                                        <p:cTn id="135" dur="1" fill="hold">
                                          <p:stCondLst>
                                            <p:cond delay="0"/>
                                          </p:stCondLst>
                                        </p:cTn>
                                        <p:tgtEl>
                                          <p:spTgt spid="584748"/>
                                        </p:tgtEl>
                                        <p:attrNameLst>
                                          <p:attrName>style.visibility</p:attrName>
                                        </p:attrNameLst>
                                      </p:cBhvr>
                                      <p:to>
                                        <p:strVal val="visible"/>
                                      </p:to>
                                    </p:set>
                                  </p:childTnLst>
                                </p:cTn>
                              </p:par>
                            </p:childTnLst>
                          </p:cTn>
                        </p:par>
                        <p:par>
                          <p:cTn id="136" fill="hold" nodeType="afterGroup">
                            <p:stCondLst>
                              <p:cond delay="18500"/>
                            </p:stCondLst>
                            <p:childTnLst>
                              <p:par>
                                <p:cTn id="137" presetID="1" presetClass="entr" presetSubtype="0" fill="hold" nodeType="afterEffect">
                                  <p:stCondLst>
                                    <p:cond delay="500"/>
                                  </p:stCondLst>
                                  <p:childTnLst>
                                    <p:set>
                                      <p:cBhvr>
                                        <p:cTn id="138" dur="1" fill="hold">
                                          <p:stCondLst>
                                            <p:cond delay="0"/>
                                          </p:stCondLst>
                                        </p:cTn>
                                        <p:tgtEl>
                                          <p:spTgt spid="584750"/>
                                        </p:tgtEl>
                                        <p:attrNameLst>
                                          <p:attrName>style.visibility</p:attrName>
                                        </p:attrNameLst>
                                      </p:cBhvr>
                                      <p:to>
                                        <p:strVal val="visible"/>
                                      </p:to>
                                    </p:set>
                                  </p:childTnLst>
                                </p:cTn>
                              </p:par>
                            </p:childTnLst>
                          </p:cTn>
                        </p:par>
                        <p:par>
                          <p:cTn id="139" fill="hold" nodeType="afterGroup">
                            <p:stCondLst>
                              <p:cond delay="19000"/>
                            </p:stCondLst>
                            <p:childTnLst>
                              <p:par>
                                <p:cTn id="140" presetID="1" presetClass="entr" presetSubtype="0" fill="hold" nodeType="afterEffect">
                                  <p:stCondLst>
                                    <p:cond delay="500"/>
                                  </p:stCondLst>
                                  <p:childTnLst>
                                    <p:set>
                                      <p:cBhvr>
                                        <p:cTn id="141" dur="1" fill="hold">
                                          <p:stCondLst>
                                            <p:cond delay="0"/>
                                          </p:stCondLst>
                                        </p:cTn>
                                        <p:tgtEl>
                                          <p:spTgt spid="584749"/>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584753"/>
                                        </p:tgtEl>
                                        <p:attrNameLst>
                                          <p:attrName>style.visibility</p:attrName>
                                        </p:attrNameLst>
                                      </p:cBhvr>
                                      <p:to>
                                        <p:strVal val="visible"/>
                                      </p:to>
                                    </p:set>
                                    <p:anim calcmode="lin" valueType="num">
                                      <p:cBhvr additive="base">
                                        <p:cTn id="146" dur="500" fill="hold"/>
                                        <p:tgtEl>
                                          <p:spTgt spid="584753"/>
                                        </p:tgtEl>
                                        <p:attrNameLst>
                                          <p:attrName>ppt_x</p:attrName>
                                        </p:attrNameLst>
                                      </p:cBhvr>
                                      <p:tavLst>
                                        <p:tav tm="0">
                                          <p:val>
                                            <p:strVal val="#ppt_x"/>
                                          </p:val>
                                        </p:tav>
                                        <p:tav tm="100000">
                                          <p:val>
                                            <p:strVal val="#ppt_x"/>
                                          </p:val>
                                        </p:tav>
                                      </p:tavLst>
                                    </p:anim>
                                    <p:anim calcmode="lin" valueType="num">
                                      <p:cBhvr additive="base">
                                        <p:cTn id="147" dur="500" fill="hold"/>
                                        <p:tgtEl>
                                          <p:spTgt spid="584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9632" y="1052736"/>
            <a:ext cx="6705355" cy="506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a:spLocks noChangeArrowheads="1"/>
          </p:cNvSpPr>
          <p:nvPr/>
        </p:nvSpPr>
        <p:spPr bwMode="auto">
          <a:xfrm>
            <a:off x="3959038" y="1916832"/>
            <a:ext cx="14830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de-DE" sz="3200" dirty="0" err="1" smtClean="0">
                <a:solidFill>
                  <a:srgbClr val="FFFF00"/>
                </a:solidFill>
              </a:rPr>
              <a:t>Danke</a:t>
            </a:r>
            <a:r>
              <a:rPr lang="en-GB" altLang="de-DE" sz="3200" dirty="0" smtClean="0">
                <a:solidFill>
                  <a:srgbClr val="FFFF00"/>
                </a:solidFill>
              </a:rPr>
              <a:t>!</a:t>
            </a:r>
            <a:endParaRPr lang="en-GB" altLang="de-DE" sz="3200" dirty="0">
              <a:solidFill>
                <a:srgbClr val="FFFF00"/>
              </a:solidFill>
            </a:endParaRPr>
          </a:p>
        </p:txBody>
      </p:sp>
    </p:spTree>
    <p:extLst>
      <p:ext uri="{BB962C8B-B14F-4D97-AF65-F5344CB8AC3E}">
        <p14:creationId xmlns:p14="http://schemas.microsoft.com/office/powerpoint/2010/main" val="195317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8066087" cy="503237"/>
          </a:xfrm>
        </p:spPr>
        <p:txBody>
          <a:bodyPr/>
          <a:lstStyle/>
          <a:p>
            <a:r>
              <a:rPr lang="de-CH" sz="3200" dirty="0" smtClean="0">
                <a:solidFill>
                  <a:srgbClr val="000099"/>
                </a:solidFill>
              </a:rPr>
              <a:t>Stiftungsarbeit und -erfahrungen</a:t>
            </a:r>
            <a:endParaRPr lang="de-CH" sz="3200" dirty="0">
              <a:solidFill>
                <a:srgbClr val="000099"/>
              </a:solidFill>
            </a:endParaRPr>
          </a:p>
        </p:txBody>
      </p:sp>
      <p:sp>
        <p:nvSpPr>
          <p:cNvPr id="6" name="Content Placeholder 5"/>
          <p:cNvSpPr>
            <a:spLocks noGrp="1"/>
          </p:cNvSpPr>
          <p:nvPr>
            <p:ph idx="1"/>
          </p:nvPr>
        </p:nvSpPr>
        <p:spPr>
          <a:xfrm>
            <a:off x="251520" y="1628800"/>
            <a:ext cx="8640960" cy="4462463"/>
          </a:xfrm>
        </p:spPr>
        <p:txBody>
          <a:bodyPr/>
          <a:lstStyle/>
          <a:p>
            <a:pPr>
              <a:buClr>
                <a:srgbClr val="FF0000"/>
              </a:buClr>
              <a:buFont typeface="Arial" panose="020B0604020202020204" pitchFamily="34" charset="0"/>
              <a:buChar char="•"/>
            </a:pPr>
            <a:r>
              <a:rPr lang="en-US" sz="2800" dirty="0" err="1" smtClean="0"/>
              <a:t>R.Geigy-Stiftung</a:t>
            </a:r>
            <a:r>
              <a:rPr lang="en-US" sz="2800" dirty="0" smtClean="0"/>
              <a:t>: </a:t>
            </a:r>
            <a:r>
              <a:rPr lang="en-US" sz="2000" dirty="0" smtClean="0">
                <a:solidFill>
                  <a:srgbClr val="000099"/>
                </a:solidFill>
              </a:rPr>
              <a:t>SR 1994-1997, SRP 1997- </a:t>
            </a:r>
            <a:endParaRPr lang="en-US" sz="2800" dirty="0" smtClean="0">
              <a:solidFill>
                <a:srgbClr val="000099"/>
              </a:solidFill>
            </a:endParaRPr>
          </a:p>
          <a:p>
            <a:pPr>
              <a:buClr>
                <a:srgbClr val="FF0000"/>
              </a:buClr>
              <a:buFont typeface="Arial" panose="020B0604020202020204" pitchFamily="34" charset="0"/>
              <a:buChar char="•"/>
            </a:pPr>
            <a:r>
              <a:rPr lang="en-US" sz="2800" dirty="0" smtClean="0"/>
              <a:t>UBS-</a:t>
            </a:r>
            <a:r>
              <a:rPr lang="en-US" sz="2800" dirty="0" err="1" smtClean="0"/>
              <a:t>Optimus</a:t>
            </a:r>
            <a:r>
              <a:rPr lang="en-US" sz="2800" dirty="0" smtClean="0"/>
              <a:t> Foundation: </a:t>
            </a:r>
            <a:r>
              <a:rPr lang="en-US" sz="2000" dirty="0" smtClean="0">
                <a:solidFill>
                  <a:srgbClr val="000099"/>
                </a:solidFill>
              </a:rPr>
              <a:t>SR 2008-2014, SRVP 2015-</a:t>
            </a:r>
          </a:p>
          <a:p>
            <a:pPr>
              <a:buClr>
                <a:srgbClr val="FF0000"/>
              </a:buClr>
              <a:buFont typeface="Arial" panose="020B0604020202020204" pitchFamily="34" charset="0"/>
              <a:buChar char="•"/>
            </a:pPr>
            <a:r>
              <a:rPr lang="en-US" sz="2800" dirty="0" err="1" smtClean="0"/>
              <a:t>Gebert-Rüf</a:t>
            </a:r>
            <a:r>
              <a:rPr lang="en-US" sz="2800" dirty="0" smtClean="0"/>
              <a:t> </a:t>
            </a:r>
            <a:r>
              <a:rPr lang="en-US" sz="2800" dirty="0" err="1" smtClean="0"/>
              <a:t>Stiftung</a:t>
            </a:r>
            <a:r>
              <a:rPr lang="en-US" sz="2800" dirty="0" smtClean="0"/>
              <a:t>: </a:t>
            </a:r>
            <a:r>
              <a:rPr lang="en-US" sz="2000" dirty="0" smtClean="0">
                <a:solidFill>
                  <a:srgbClr val="000099"/>
                </a:solidFill>
              </a:rPr>
              <a:t>SR 2016-</a:t>
            </a:r>
          </a:p>
          <a:p>
            <a:pPr>
              <a:buClr>
                <a:srgbClr val="FF0000"/>
              </a:buClr>
              <a:buFont typeface="Arial" panose="020B0604020202020204" pitchFamily="34" charset="0"/>
              <a:buChar char="•"/>
            </a:pPr>
            <a:r>
              <a:rPr lang="en-US" sz="2800" dirty="0" err="1" smtClean="0"/>
              <a:t>Leprahilfe</a:t>
            </a:r>
            <a:r>
              <a:rPr lang="en-US" sz="2800" dirty="0" smtClean="0"/>
              <a:t> BB: </a:t>
            </a:r>
            <a:r>
              <a:rPr lang="en-US" sz="2000" dirty="0" smtClean="0">
                <a:solidFill>
                  <a:srgbClr val="000099"/>
                </a:solidFill>
              </a:rPr>
              <a:t>SRP 2012 – </a:t>
            </a:r>
          </a:p>
          <a:p>
            <a:pPr>
              <a:buClr>
                <a:srgbClr val="FF0000"/>
              </a:buClr>
              <a:buFont typeface="Arial" panose="020B0604020202020204" pitchFamily="34" charset="0"/>
              <a:buChar char="•"/>
            </a:pPr>
            <a:r>
              <a:rPr lang="en-US" sz="2800" dirty="0" err="1" smtClean="0"/>
              <a:t>Kunst</a:t>
            </a:r>
            <a:r>
              <a:rPr lang="en-US" sz="2800" dirty="0" smtClean="0"/>
              <a:t> </a:t>
            </a:r>
            <a:r>
              <a:rPr lang="en-US" sz="2800" dirty="0" err="1" smtClean="0"/>
              <a:t>für</a:t>
            </a:r>
            <a:r>
              <a:rPr lang="en-US" sz="2800" dirty="0" smtClean="0"/>
              <a:t> den </a:t>
            </a:r>
            <a:r>
              <a:rPr lang="en-US" sz="2800" dirty="0" err="1" smtClean="0"/>
              <a:t>Tropenwald</a:t>
            </a:r>
            <a:r>
              <a:rPr lang="en-US" sz="2800" dirty="0" smtClean="0"/>
              <a:t>: </a:t>
            </a:r>
            <a:r>
              <a:rPr lang="en-US" sz="2000" dirty="0" smtClean="0">
                <a:solidFill>
                  <a:srgbClr val="000099"/>
                </a:solidFill>
              </a:rPr>
              <a:t>SR 2001 - </a:t>
            </a:r>
          </a:p>
          <a:p>
            <a:pPr>
              <a:buClr>
                <a:srgbClr val="FF0000"/>
              </a:buClr>
              <a:buFont typeface="Arial" panose="020B0604020202020204" pitchFamily="34" charset="0"/>
              <a:buChar char="•"/>
            </a:pPr>
            <a:r>
              <a:rPr lang="en-US" sz="2800" dirty="0" smtClean="0"/>
              <a:t>Drugs for Neglected Diseases Initiative: </a:t>
            </a:r>
            <a:r>
              <a:rPr lang="en-US" sz="2000" dirty="0" smtClean="0">
                <a:solidFill>
                  <a:srgbClr val="000099"/>
                </a:solidFill>
              </a:rPr>
              <a:t>SRP 2007 - 2017</a:t>
            </a:r>
          </a:p>
          <a:p>
            <a:pPr>
              <a:buClr>
                <a:srgbClr val="FF0000"/>
              </a:buClr>
              <a:buFont typeface="Arial" panose="020B0604020202020204" pitchFamily="34" charset="0"/>
              <a:buChar char="•"/>
            </a:pPr>
            <a:r>
              <a:rPr lang="en-US" sz="2800" dirty="0" err="1" smtClean="0"/>
              <a:t>Botnar-Stiftung</a:t>
            </a:r>
            <a:r>
              <a:rPr lang="en-US" sz="2800" dirty="0" smtClean="0"/>
              <a:t>: </a:t>
            </a:r>
            <a:r>
              <a:rPr lang="en-US" sz="2000" dirty="0" smtClean="0">
                <a:solidFill>
                  <a:srgbClr val="000099"/>
                </a:solidFill>
              </a:rPr>
              <a:t>SAB 2016 - </a:t>
            </a:r>
          </a:p>
          <a:p>
            <a:pPr>
              <a:buClr>
                <a:srgbClr val="FF0000"/>
              </a:buClr>
              <a:buFont typeface="Arial" panose="020B0604020202020204" pitchFamily="34" charset="0"/>
              <a:buChar char="•"/>
            </a:pPr>
            <a:r>
              <a:rPr lang="en-US" sz="2800" dirty="0" smtClean="0"/>
              <a:t>Bill &amp; Melinda Gates Foundation: </a:t>
            </a:r>
            <a:r>
              <a:rPr lang="en-US" sz="2000" dirty="0" smtClean="0">
                <a:solidFill>
                  <a:srgbClr val="000099"/>
                </a:solidFill>
              </a:rPr>
              <a:t>SAG 2002 –</a:t>
            </a:r>
          </a:p>
          <a:p>
            <a:pPr marL="0" indent="0">
              <a:buClr>
                <a:srgbClr val="FF0000"/>
              </a:buClr>
            </a:pPr>
            <a:endParaRPr lang="en-US" sz="3200" dirty="0" smtClean="0"/>
          </a:p>
          <a:p>
            <a:pPr>
              <a:buClr>
                <a:srgbClr val="FF0000"/>
              </a:buClr>
              <a:buFont typeface="Arial" panose="020B0604020202020204" pitchFamily="34" charset="0"/>
              <a:buChar char="•"/>
            </a:pPr>
            <a:endParaRPr lang="de-CH" dirty="0"/>
          </a:p>
        </p:txBody>
      </p:sp>
      <p:sp>
        <p:nvSpPr>
          <p:cNvPr id="4" name="Date Placeholder 3"/>
          <p:cNvSpPr>
            <a:spLocks noGrp="1"/>
          </p:cNvSpPr>
          <p:nvPr>
            <p:ph type="dt" sz="half" idx="10"/>
          </p:nvPr>
        </p:nvSpPr>
        <p:spPr/>
        <p:txBody>
          <a:bodyPr/>
          <a:lstStyle/>
          <a:p>
            <a:pPr>
              <a:defRPr/>
            </a:pPr>
            <a:fld id="{C5AFF564-1916-4B48-896E-D6D5F8C69499}" type="datetime1">
              <a:rPr lang="en-GB" smtClean="0">
                <a:solidFill>
                  <a:srgbClr val="000000"/>
                </a:solidFill>
              </a:rPr>
              <a:pPr>
                <a:defRPr/>
              </a:pPr>
              <a:t>29/08/2017</a:t>
            </a:fld>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A333B10A-4D81-4690-BE4D-551D4CCFE9F9}" type="slidenum">
              <a:rPr lang="en-GB" smtClean="0">
                <a:solidFill>
                  <a:srgbClr val="000000"/>
                </a:solidFill>
              </a:rPr>
              <a:pPr>
                <a:defRPr/>
              </a:pPr>
              <a:t>2</a:t>
            </a:fld>
            <a:endParaRPr lang="en-GB">
              <a:solidFill>
                <a:srgbClr val="000000"/>
              </a:solidFill>
            </a:endParaRPr>
          </a:p>
        </p:txBody>
      </p:sp>
    </p:spTree>
    <p:extLst>
      <p:ext uri="{BB962C8B-B14F-4D97-AF65-F5344CB8AC3E}">
        <p14:creationId xmlns:p14="http://schemas.microsoft.com/office/powerpoint/2010/main" val="258465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2696"/>
            <a:ext cx="8066087" cy="503237"/>
          </a:xfrm>
        </p:spPr>
        <p:txBody>
          <a:bodyPr/>
          <a:lstStyle/>
          <a:p>
            <a:r>
              <a:rPr lang="de-CH" sz="3200" dirty="0" smtClean="0">
                <a:solidFill>
                  <a:srgbClr val="000099"/>
                </a:solidFill>
              </a:rPr>
              <a:t>Sinnvolle Projekte  - wie ?</a:t>
            </a:r>
            <a:endParaRPr lang="de-CH" sz="3200" dirty="0">
              <a:solidFill>
                <a:srgbClr val="000099"/>
              </a:solidFill>
            </a:endParaRPr>
          </a:p>
        </p:txBody>
      </p:sp>
      <p:sp>
        <p:nvSpPr>
          <p:cNvPr id="6" name="Content Placeholder 5"/>
          <p:cNvSpPr>
            <a:spLocks noGrp="1"/>
          </p:cNvSpPr>
          <p:nvPr>
            <p:ph idx="1"/>
          </p:nvPr>
        </p:nvSpPr>
        <p:spPr>
          <a:xfrm>
            <a:off x="251520" y="1268760"/>
            <a:ext cx="8640960" cy="4462463"/>
          </a:xfrm>
        </p:spPr>
        <p:txBody>
          <a:bodyPr/>
          <a:lstStyle/>
          <a:p>
            <a:pPr>
              <a:buClr>
                <a:srgbClr val="FF0000"/>
              </a:buClr>
              <a:buFont typeface="Arial" panose="020B0604020202020204" pitchFamily="34" charset="0"/>
              <a:buChar char="•"/>
            </a:pPr>
            <a:r>
              <a:rPr lang="de-CH" sz="2800" b="1" dirty="0" smtClean="0"/>
              <a:t>Profil der Stiftung </a:t>
            </a:r>
            <a:r>
              <a:rPr lang="de-CH" sz="2800" dirty="0" smtClean="0"/>
              <a:t>– nicht nur “Gutes tun”</a:t>
            </a:r>
          </a:p>
          <a:p>
            <a:pPr lvl="2">
              <a:buClr>
                <a:srgbClr val="FF0000"/>
              </a:buClr>
              <a:buFont typeface="Arial" panose="020B0604020202020204" pitchFamily="34" charset="0"/>
              <a:buChar char="•"/>
            </a:pPr>
            <a:r>
              <a:rPr lang="de-CH" sz="2400" b="1" dirty="0" smtClean="0"/>
              <a:t>Ziele – </a:t>
            </a:r>
            <a:r>
              <a:rPr lang="de-CH" sz="2400" b="1" dirty="0" smtClean="0"/>
              <a:t>Werte – Strategie </a:t>
            </a:r>
            <a:r>
              <a:rPr lang="de-CH" sz="2400" dirty="0" smtClean="0"/>
              <a:t>&gt;&gt; Vision, Mission</a:t>
            </a:r>
            <a:endParaRPr lang="de-CH" sz="2400" dirty="0" smtClean="0"/>
          </a:p>
          <a:p>
            <a:pPr lvl="2">
              <a:buClr>
                <a:srgbClr val="FF0000"/>
              </a:buClr>
              <a:buFont typeface="Arial" panose="020B0604020202020204" pitchFamily="34" charset="0"/>
              <a:buChar char="•"/>
            </a:pPr>
            <a:r>
              <a:rPr lang="de-CH" sz="2400" b="1" dirty="0" smtClean="0"/>
              <a:t>Wertschöpfungskette</a:t>
            </a:r>
            <a:r>
              <a:rPr lang="de-CH" sz="2400" dirty="0" smtClean="0"/>
              <a:t>: Innovation - Umsetzung </a:t>
            </a:r>
          </a:p>
          <a:p>
            <a:pPr>
              <a:buClr>
                <a:srgbClr val="FF0000"/>
              </a:buClr>
              <a:buFont typeface="Arial" panose="020B0604020202020204" pitchFamily="34" charset="0"/>
              <a:buChar char="•"/>
            </a:pPr>
            <a:r>
              <a:rPr lang="de-CH" sz="2800" dirty="0" smtClean="0"/>
              <a:t>Kein Finanzieren von “Projekt-Patchwork” – der Weg zu </a:t>
            </a:r>
            <a:r>
              <a:rPr lang="de-CH" sz="2800" b="1" dirty="0" smtClean="0"/>
              <a:t>Portfolio-Finanzierung</a:t>
            </a:r>
          </a:p>
          <a:p>
            <a:pPr>
              <a:buClr>
                <a:srgbClr val="FF0000"/>
              </a:buClr>
              <a:buFont typeface="Arial" panose="020B0604020202020204" pitchFamily="34" charset="0"/>
              <a:buChar char="•"/>
            </a:pPr>
            <a:r>
              <a:rPr lang="de-CH" sz="2800" dirty="0" err="1" smtClean="0"/>
              <a:t>Vergabung</a:t>
            </a:r>
            <a:r>
              <a:rPr lang="de-CH" sz="2800" dirty="0" smtClean="0"/>
              <a:t> </a:t>
            </a:r>
            <a:r>
              <a:rPr lang="de-CH" sz="2800" dirty="0" smtClean="0"/>
              <a:t> - eine </a:t>
            </a:r>
            <a:r>
              <a:rPr lang="de-CH" sz="2800" b="1" dirty="0" smtClean="0"/>
              <a:t>Investition </a:t>
            </a:r>
            <a:r>
              <a:rPr lang="de-CH" sz="2800" dirty="0" smtClean="0"/>
              <a:t>(soziale Investition)</a:t>
            </a:r>
            <a:endParaRPr lang="de-CH" sz="2800" dirty="0" smtClean="0"/>
          </a:p>
          <a:p>
            <a:pPr>
              <a:buClr>
                <a:srgbClr val="FF0000"/>
              </a:buClr>
              <a:buFont typeface="Arial" panose="020B0604020202020204" pitchFamily="34" charset="0"/>
              <a:buChar char="•"/>
            </a:pPr>
            <a:r>
              <a:rPr lang="de-CH" sz="2800" b="1" dirty="0" smtClean="0"/>
              <a:t>Aufbau von Institutionen </a:t>
            </a:r>
            <a:r>
              <a:rPr lang="de-CH" sz="2800" dirty="0" smtClean="0"/>
              <a:t>– nicht über einzelne Projekte, sondern Portfolio und Schlüsselpersonen (“Champions”)</a:t>
            </a:r>
          </a:p>
          <a:p>
            <a:pPr>
              <a:buClr>
                <a:srgbClr val="FF0000"/>
              </a:buClr>
              <a:buFont typeface="Arial" panose="020B0604020202020204" pitchFamily="34" charset="0"/>
              <a:buChar char="•"/>
            </a:pPr>
            <a:r>
              <a:rPr lang="de-CH" sz="2800" b="1" dirty="0" smtClean="0"/>
              <a:t>Langzeit-Engagement: </a:t>
            </a:r>
            <a:r>
              <a:rPr lang="de-CH" sz="2800" dirty="0" smtClean="0"/>
              <a:t>vgl. BMGF - Leprahilfe</a:t>
            </a:r>
          </a:p>
          <a:p>
            <a:pPr>
              <a:buClr>
                <a:srgbClr val="FF0000"/>
              </a:buClr>
              <a:buFont typeface="Arial" panose="020B0604020202020204" pitchFamily="34" charset="0"/>
              <a:buChar char="•"/>
            </a:pPr>
            <a:endParaRPr lang="en-US" sz="3200" dirty="0" smtClean="0"/>
          </a:p>
          <a:p>
            <a:pPr>
              <a:buClr>
                <a:srgbClr val="FF0000"/>
              </a:buClr>
              <a:buFont typeface="Arial" panose="020B0604020202020204" pitchFamily="34" charset="0"/>
              <a:buChar char="•"/>
            </a:pPr>
            <a:endParaRPr lang="de-CH" dirty="0"/>
          </a:p>
        </p:txBody>
      </p:sp>
      <p:sp>
        <p:nvSpPr>
          <p:cNvPr id="4" name="Date Placeholder 3"/>
          <p:cNvSpPr>
            <a:spLocks noGrp="1"/>
          </p:cNvSpPr>
          <p:nvPr>
            <p:ph type="dt" sz="half" idx="10"/>
          </p:nvPr>
        </p:nvSpPr>
        <p:spPr/>
        <p:txBody>
          <a:bodyPr/>
          <a:lstStyle/>
          <a:p>
            <a:pPr>
              <a:defRPr/>
            </a:pPr>
            <a:fld id="{C5AFF564-1916-4B48-896E-D6D5F8C69499}" type="datetime1">
              <a:rPr lang="en-GB" smtClean="0">
                <a:solidFill>
                  <a:srgbClr val="000000"/>
                </a:solidFill>
              </a:rPr>
              <a:pPr>
                <a:defRPr/>
              </a:pPr>
              <a:t>29/08/2017</a:t>
            </a:fld>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A333B10A-4D81-4690-BE4D-551D4CCFE9F9}"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2620293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87887131"/>
              </p:ext>
            </p:extLst>
          </p:nvPr>
        </p:nvGraphicFramePr>
        <p:xfrm>
          <a:off x="694647" y="2029530"/>
          <a:ext cx="7715770"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83568" y="3263795"/>
            <a:ext cx="7164000" cy="459524"/>
          </a:xfrm>
          <a:prstGeom prst="rect">
            <a:avLst/>
          </a:prstGeom>
          <a:gradFill>
            <a:gsLst>
              <a:gs pos="1000">
                <a:srgbClr val="EF7D00"/>
              </a:gs>
              <a:gs pos="100000">
                <a:srgbClr val="C7CD00"/>
              </a:gs>
              <a:gs pos="100000">
                <a:srgbClr val="FAE3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smtClean="0">
                <a:solidFill>
                  <a:schemeClr val="tx1"/>
                </a:solidFill>
                <a:latin typeface="Arial "/>
              </a:rPr>
              <a:t> Laboratory    </a:t>
            </a:r>
            <a:r>
              <a:rPr lang="de-CH" sz="1600" dirty="0" err="1" smtClean="0">
                <a:solidFill>
                  <a:schemeClr val="tx1"/>
                </a:solidFill>
                <a:latin typeface="Arial "/>
              </a:rPr>
              <a:t>Bed</a:t>
            </a:r>
            <a:r>
              <a:rPr lang="de-CH" sz="1600" dirty="0" smtClean="0">
                <a:solidFill>
                  <a:schemeClr val="tx1"/>
                </a:solidFill>
                <a:latin typeface="Arial "/>
              </a:rPr>
              <a:t>    </a:t>
            </a:r>
            <a:r>
              <a:rPr lang="de-CH" sz="1600" dirty="0" err="1" smtClean="0">
                <a:solidFill>
                  <a:schemeClr val="tx1"/>
                </a:solidFill>
                <a:latin typeface="Arial "/>
              </a:rPr>
              <a:t>Bench</a:t>
            </a:r>
            <a:r>
              <a:rPr lang="de-CH" sz="1600" dirty="0" smtClean="0">
                <a:solidFill>
                  <a:schemeClr val="tx1"/>
                </a:solidFill>
                <a:latin typeface="Arial "/>
              </a:rPr>
              <a:t>    Field    Communities   </a:t>
            </a:r>
            <a:r>
              <a:rPr lang="de-CH" sz="1600" dirty="0">
                <a:solidFill>
                  <a:schemeClr val="tx1"/>
                </a:solidFill>
                <a:latin typeface="Arial "/>
              </a:rPr>
              <a:t> </a:t>
            </a:r>
            <a:r>
              <a:rPr lang="de-CH" sz="1600" dirty="0" err="1" smtClean="0">
                <a:solidFill>
                  <a:schemeClr val="tx1"/>
                </a:solidFill>
                <a:latin typeface="Arial "/>
              </a:rPr>
              <a:t>Health</a:t>
            </a:r>
            <a:r>
              <a:rPr lang="de-CH" sz="1600" dirty="0" smtClean="0">
                <a:solidFill>
                  <a:schemeClr val="tx1"/>
                </a:solidFill>
                <a:latin typeface="Arial "/>
              </a:rPr>
              <a:t> &amp; </a:t>
            </a:r>
            <a:r>
              <a:rPr lang="de-CH" sz="1600" dirty="0" err="1" smtClean="0">
                <a:solidFill>
                  <a:schemeClr val="tx1"/>
                </a:solidFill>
                <a:latin typeface="Arial "/>
              </a:rPr>
              <a:t>Social</a:t>
            </a:r>
            <a:r>
              <a:rPr lang="de-CH" sz="1600" dirty="0" smtClean="0">
                <a:solidFill>
                  <a:schemeClr val="tx1"/>
                </a:solidFill>
                <a:latin typeface="Arial "/>
              </a:rPr>
              <a:t> Systems</a:t>
            </a:r>
          </a:p>
          <a:p>
            <a:pPr algn="ctr"/>
            <a:r>
              <a:rPr lang="de-CH" sz="1600" dirty="0" smtClean="0">
                <a:solidFill>
                  <a:schemeClr val="tx1"/>
                </a:solidFill>
                <a:latin typeface="Arial "/>
              </a:rPr>
              <a:t>Science (</a:t>
            </a:r>
            <a:r>
              <a:rPr lang="de-CH" sz="1600" dirty="0" err="1" smtClean="0">
                <a:solidFill>
                  <a:schemeClr val="tx1"/>
                </a:solidFill>
                <a:latin typeface="Arial "/>
              </a:rPr>
              <a:t>basic</a:t>
            </a:r>
            <a:r>
              <a:rPr lang="de-CH" sz="1600" dirty="0" smtClean="0">
                <a:solidFill>
                  <a:schemeClr val="tx1"/>
                </a:solidFill>
                <a:latin typeface="Arial "/>
              </a:rPr>
              <a:t> – </a:t>
            </a:r>
            <a:r>
              <a:rPr lang="de-CH" sz="1600" dirty="0" err="1" smtClean="0">
                <a:solidFill>
                  <a:schemeClr val="tx1"/>
                </a:solidFill>
                <a:latin typeface="Arial "/>
              </a:rPr>
              <a:t>applied</a:t>
            </a:r>
            <a:r>
              <a:rPr lang="de-CH" sz="1600" dirty="0" smtClean="0">
                <a:solidFill>
                  <a:schemeClr val="tx1"/>
                </a:solidFill>
                <a:latin typeface="Arial "/>
              </a:rPr>
              <a:t> – </a:t>
            </a:r>
            <a:r>
              <a:rPr lang="de-CH" sz="1600" dirty="0" err="1" smtClean="0">
                <a:solidFill>
                  <a:schemeClr val="tx1"/>
                </a:solidFill>
                <a:latin typeface="Arial "/>
              </a:rPr>
              <a:t>implementation</a:t>
            </a:r>
            <a:r>
              <a:rPr lang="de-CH" sz="1600" dirty="0" smtClean="0">
                <a:solidFill>
                  <a:schemeClr val="tx1"/>
                </a:solidFill>
                <a:latin typeface="Arial "/>
              </a:rPr>
              <a:t> </a:t>
            </a:r>
            <a:r>
              <a:rPr lang="de-CH" sz="1600" dirty="0" err="1" smtClean="0">
                <a:solidFill>
                  <a:schemeClr val="tx1"/>
                </a:solidFill>
                <a:latin typeface="Arial "/>
              </a:rPr>
              <a:t>science</a:t>
            </a:r>
            <a:r>
              <a:rPr lang="de-CH" sz="1600" dirty="0" smtClean="0">
                <a:solidFill>
                  <a:schemeClr val="tx1"/>
                </a:solidFill>
                <a:latin typeface="Arial "/>
              </a:rPr>
              <a:t>)</a:t>
            </a:r>
            <a:endParaRPr lang="de-CH" sz="1600" dirty="0">
              <a:solidFill>
                <a:schemeClr val="tx1"/>
              </a:solidFill>
              <a:latin typeface="Arial "/>
            </a:endParaRPr>
          </a:p>
        </p:txBody>
      </p:sp>
      <p:sp>
        <p:nvSpPr>
          <p:cNvPr id="13" name="Rectangle 12"/>
          <p:cNvSpPr/>
          <p:nvPr/>
        </p:nvSpPr>
        <p:spPr>
          <a:xfrm>
            <a:off x="683568" y="5489756"/>
            <a:ext cx="7164000" cy="459524"/>
          </a:xfrm>
          <a:prstGeom prst="rect">
            <a:avLst/>
          </a:prstGeom>
          <a:gradFill>
            <a:gsLst>
              <a:gs pos="1000">
                <a:srgbClr val="EF7D00"/>
              </a:gs>
              <a:gs pos="100000">
                <a:srgbClr val="C7CD00"/>
              </a:gs>
              <a:gs pos="100000">
                <a:srgbClr val="FAE3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smtClean="0">
                <a:solidFill>
                  <a:schemeClr val="tx1"/>
                </a:solidFill>
                <a:latin typeface="Arial "/>
              </a:rPr>
              <a:t> Research-</a:t>
            </a:r>
            <a:r>
              <a:rPr lang="de-CH" sz="1600" dirty="0" err="1" smtClean="0">
                <a:solidFill>
                  <a:schemeClr val="tx1"/>
                </a:solidFill>
                <a:latin typeface="Arial "/>
              </a:rPr>
              <a:t>driven</a:t>
            </a:r>
            <a:r>
              <a:rPr lang="de-CH" sz="1600" dirty="0" smtClean="0">
                <a:solidFill>
                  <a:schemeClr val="tx1"/>
                </a:solidFill>
                <a:latin typeface="Arial "/>
              </a:rPr>
              <a:t>					   System-</a:t>
            </a:r>
            <a:r>
              <a:rPr lang="de-CH" sz="1600" dirty="0" err="1" smtClean="0">
                <a:solidFill>
                  <a:schemeClr val="tx1"/>
                </a:solidFill>
                <a:latin typeface="Arial "/>
              </a:rPr>
              <a:t>driven</a:t>
            </a:r>
            <a:endParaRPr lang="de-CH" sz="1600" dirty="0">
              <a:solidFill>
                <a:schemeClr val="tx1"/>
              </a:solidFill>
              <a:latin typeface="Arial "/>
            </a:endParaRPr>
          </a:p>
        </p:txBody>
      </p:sp>
      <p:sp>
        <p:nvSpPr>
          <p:cNvPr id="8" name="TextBox 7"/>
          <p:cNvSpPr txBox="1"/>
          <p:nvPr/>
        </p:nvSpPr>
        <p:spPr>
          <a:xfrm>
            <a:off x="1351274" y="1597482"/>
            <a:ext cx="1442519" cy="369332"/>
          </a:xfrm>
          <a:prstGeom prst="rect">
            <a:avLst/>
          </a:prstGeom>
          <a:noFill/>
        </p:spPr>
        <p:txBody>
          <a:bodyPr wrap="square" rtlCol="0">
            <a:spAutoFit/>
          </a:bodyPr>
          <a:lstStyle/>
          <a:p>
            <a:r>
              <a:rPr lang="de-CH" b="1" dirty="0" smtClean="0">
                <a:latin typeface="Arial "/>
              </a:rPr>
              <a:t>Innovation</a:t>
            </a:r>
            <a:endParaRPr lang="de-CH" b="1" dirty="0">
              <a:latin typeface="Arial "/>
            </a:endParaRPr>
          </a:p>
        </p:txBody>
      </p:sp>
      <p:sp>
        <p:nvSpPr>
          <p:cNvPr id="20" name="TextBox 19"/>
          <p:cNvSpPr txBox="1"/>
          <p:nvPr/>
        </p:nvSpPr>
        <p:spPr>
          <a:xfrm>
            <a:off x="3873913" y="1597482"/>
            <a:ext cx="1296144" cy="369332"/>
          </a:xfrm>
          <a:prstGeom prst="rect">
            <a:avLst/>
          </a:prstGeom>
          <a:noFill/>
        </p:spPr>
        <p:txBody>
          <a:bodyPr wrap="square" rtlCol="0">
            <a:spAutoFit/>
          </a:bodyPr>
          <a:lstStyle/>
          <a:p>
            <a:r>
              <a:rPr lang="de-CH" b="1" dirty="0" smtClean="0">
                <a:latin typeface="Arial "/>
              </a:rPr>
              <a:t>Validation</a:t>
            </a:r>
            <a:endParaRPr lang="de-CH" b="1" dirty="0">
              <a:latin typeface="Arial "/>
            </a:endParaRPr>
          </a:p>
        </p:txBody>
      </p:sp>
      <p:sp>
        <p:nvSpPr>
          <p:cNvPr id="21" name="TextBox 20"/>
          <p:cNvSpPr txBox="1"/>
          <p:nvPr/>
        </p:nvSpPr>
        <p:spPr>
          <a:xfrm>
            <a:off x="6322185" y="1597482"/>
            <a:ext cx="1453375" cy="369332"/>
          </a:xfrm>
          <a:prstGeom prst="rect">
            <a:avLst/>
          </a:prstGeom>
          <a:noFill/>
        </p:spPr>
        <p:txBody>
          <a:bodyPr wrap="square" rtlCol="0">
            <a:spAutoFit/>
          </a:bodyPr>
          <a:lstStyle/>
          <a:p>
            <a:r>
              <a:rPr lang="de-CH" b="1" dirty="0" err="1" smtClean="0">
                <a:latin typeface="Arial "/>
              </a:rPr>
              <a:t>Application</a:t>
            </a:r>
            <a:endParaRPr lang="de-CH" b="1" dirty="0">
              <a:latin typeface="Arial "/>
            </a:endParaRPr>
          </a:p>
        </p:txBody>
      </p:sp>
      <p:pic>
        <p:nvPicPr>
          <p:cNvPr id="2052" name="Picture 4"/>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094473" y="3833572"/>
            <a:ext cx="2340000" cy="1565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Z:\100 Website\50 Pictures Website\Swisstph15_DSC8664.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3568" y="3833572"/>
            <a:ext cx="2340000" cy="156172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txBox="1">
            <a:spLocks noChangeArrowheads="1"/>
          </p:cNvSpPr>
          <p:nvPr/>
        </p:nvSpPr>
        <p:spPr bwMode="auto">
          <a:xfrm>
            <a:off x="233121" y="435736"/>
            <a:ext cx="87849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4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de-CH" altLang="de-DE" sz="2000" dirty="0" smtClean="0">
                <a:solidFill>
                  <a:srgbClr val="000000"/>
                </a:solidFill>
                <a:latin typeface="Arial "/>
              </a:rPr>
              <a:t>Swiss TPH, RGS, BMGF, </a:t>
            </a:r>
            <a:r>
              <a:rPr lang="de-CH" altLang="de-DE" sz="2000" dirty="0" err="1" smtClean="0">
                <a:solidFill>
                  <a:srgbClr val="000000"/>
                </a:solidFill>
                <a:latin typeface="Arial "/>
              </a:rPr>
              <a:t>DNDi</a:t>
            </a:r>
            <a:r>
              <a:rPr lang="de-CH" altLang="de-DE" sz="2000" dirty="0" smtClean="0">
                <a:solidFill>
                  <a:srgbClr val="000000"/>
                </a:solidFill>
                <a:latin typeface="Arial "/>
              </a:rPr>
              <a:t> - Wertschöpfungskette:  </a:t>
            </a:r>
          </a:p>
          <a:p>
            <a:pPr marL="0" marR="0" lvl="0" indent="0" algn="ctr" defTabSz="914400" rtl="0" eaLnBrk="1" fontAlgn="base" latinLnBrk="0" hangingPunct="1">
              <a:lnSpc>
                <a:spcPct val="100000"/>
              </a:lnSpc>
              <a:spcBef>
                <a:spcPct val="0"/>
              </a:spcBef>
              <a:spcAft>
                <a:spcPct val="0"/>
              </a:spcAft>
              <a:buClrTx/>
              <a:buSzTx/>
              <a:buFontTx/>
              <a:buNone/>
              <a:tabLst/>
              <a:defRPr/>
            </a:pPr>
            <a:r>
              <a:rPr lang="de-CH" altLang="de-DE" sz="2000" dirty="0" smtClean="0">
                <a:solidFill>
                  <a:srgbClr val="000000"/>
                </a:solidFill>
                <a:latin typeface="Arial "/>
              </a:rPr>
              <a:t>Evidenz, Innovation und Umsetzung  in der internationalen Gesundheitszusammenarbeit: </a:t>
            </a:r>
          </a:p>
        </p:txBody>
      </p:sp>
      <p:pic>
        <p:nvPicPr>
          <p:cNvPr id="1026"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5507568" y="3833572"/>
            <a:ext cx="2340000" cy="156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682473" y="5949280"/>
            <a:ext cx="7164000" cy="72007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GB" sz="1600" b="1" dirty="0" smtClean="0">
              <a:solidFill>
                <a:srgbClr val="002060"/>
              </a:solidFill>
              <a:latin typeface="Arial "/>
            </a:endParaRPr>
          </a:p>
          <a:p>
            <a:pPr algn="ctr"/>
            <a:r>
              <a:rPr lang="en-GB" sz="1600" b="1" dirty="0" smtClean="0">
                <a:solidFill>
                  <a:srgbClr val="002060"/>
                </a:solidFill>
                <a:latin typeface="Arial "/>
              </a:rPr>
              <a:t>No compromise on science – policy relevance not policy prescriptions</a:t>
            </a:r>
            <a:r>
              <a:rPr lang="en-GB" sz="1600" dirty="0" smtClean="0">
                <a:solidFill>
                  <a:schemeClr val="tx1"/>
                </a:solidFill>
                <a:latin typeface="Arial "/>
              </a:rPr>
              <a:t>	</a:t>
            </a:r>
            <a:r>
              <a:rPr lang="de-CH" sz="1600" dirty="0" smtClean="0">
                <a:solidFill>
                  <a:schemeClr val="tx1"/>
                </a:solidFill>
                <a:latin typeface="Arial "/>
              </a:rPr>
              <a:t>				</a:t>
            </a:r>
            <a:endParaRPr lang="de-CH" sz="1600" dirty="0">
              <a:solidFill>
                <a:schemeClr val="tx1"/>
              </a:solidFill>
              <a:latin typeface="Arial "/>
            </a:endParaRPr>
          </a:p>
        </p:txBody>
      </p:sp>
    </p:spTree>
    <p:extLst>
      <p:ext uri="{BB962C8B-B14F-4D97-AF65-F5344CB8AC3E}">
        <p14:creationId xmlns:p14="http://schemas.microsoft.com/office/powerpoint/2010/main" val="337226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810604BC-ADCB-4A1B-8956-4E65B6E5FB36}"/>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99862362-014A-4212-AFBB-AF7C6A186DE8}"/>
                                            </p:graphic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5" grpId="0" animBg="1"/>
      <p:bldP spid="13" grpId="0" animBg="1"/>
      <p:bldP spid="20" grpId="0"/>
      <p:bldP spid="2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AGE HEADING"/>
          <p:cNvSpPr>
            <a:spLocks noGrp="1"/>
          </p:cNvSpPr>
          <p:nvPr>
            <p:ph type="title"/>
            <p:custDataLst>
              <p:tags r:id="rId2"/>
            </p:custDataLst>
          </p:nvPr>
        </p:nvSpPr>
        <p:spPr/>
        <p:txBody>
          <a:bodyPr>
            <a:normAutofit/>
          </a:bodyPr>
          <a:lstStyle/>
          <a:p>
            <a:pPr>
              <a:lnSpc>
                <a:spcPts val="2912"/>
              </a:lnSpc>
            </a:pPr>
            <a:r>
              <a:rPr lang="de-CH" altLang="en-US" sz="2600" dirty="0" smtClean="0">
                <a:latin typeface="Frutiger 45 Light" pitchFamily="34" charset="0"/>
                <a:cs typeface="Arial Unicode MS" pitchFamily="34" charset="-128"/>
              </a:rPr>
              <a:t>UBS </a:t>
            </a:r>
            <a:r>
              <a:rPr lang="de-CH" altLang="en-US" sz="2600" dirty="0" err="1" smtClean="0">
                <a:latin typeface="Frutiger 45 Light" pitchFamily="34" charset="0"/>
                <a:cs typeface="Arial Unicode MS" pitchFamily="34" charset="-128"/>
              </a:rPr>
              <a:t>Optimus</a:t>
            </a:r>
            <a:r>
              <a:rPr lang="de-CH" altLang="en-US" sz="2600" dirty="0" smtClean="0">
                <a:latin typeface="Frutiger 45 Light" pitchFamily="34" charset="0"/>
                <a:cs typeface="Arial Unicode MS" pitchFamily="34" charset="-128"/>
              </a:rPr>
              <a:t> </a:t>
            </a:r>
            <a:r>
              <a:rPr lang="de-CH" altLang="en-US" sz="2600" dirty="0" err="1" smtClean="0">
                <a:latin typeface="Frutiger 45 Light" pitchFamily="34" charset="0"/>
                <a:cs typeface="Arial Unicode MS" pitchFamily="34" charset="-128"/>
              </a:rPr>
              <a:t>Foundation</a:t>
            </a:r>
            <a:r>
              <a:rPr lang="de-CH" altLang="en-US" sz="2600" dirty="0" smtClean="0">
                <a:latin typeface="Frutiger 45 Light" pitchFamily="34" charset="0"/>
                <a:cs typeface="Arial Unicode MS" pitchFamily="34" charset="-128"/>
              </a:rPr>
              <a:t> – unsere Nische</a:t>
            </a:r>
            <a:endParaRPr altLang="en-US" sz="2600" i="1" dirty="0" smtClean="0">
              <a:solidFill>
                <a:srgbClr val="FF0000"/>
              </a:solidFill>
              <a:latin typeface="Frutiger 45 Light" pitchFamily="34" charset="0"/>
              <a:cs typeface="Arial Unicode MS" pitchFamily="34" charset="-128"/>
            </a:endParaRPr>
          </a:p>
        </p:txBody>
      </p:sp>
      <p:sp>
        <p:nvSpPr>
          <p:cNvPr id="22531" name="Rectangle 8"/>
          <p:cNvSpPr>
            <a:spLocks noChangeArrowheads="1"/>
          </p:cNvSpPr>
          <p:nvPr/>
        </p:nvSpPr>
        <p:spPr bwMode="auto">
          <a:xfrm>
            <a:off x="8" y="26990"/>
            <a:ext cx="1682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035" tIns="41519" rIns="83035" bIns="41519" anchor="ctr">
            <a:spAutoFit/>
          </a:bodyPr>
          <a:lstStyle>
            <a:lvl1pPr eaLnBrk="0" hangingPunct="0">
              <a:spcBef>
                <a:spcPct val="20000"/>
              </a:spcBef>
              <a:buClr>
                <a:srgbClr val="0072C6"/>
              </a:buClr>
              <a:buFont typeface="Arial" charset="0"/>
              <a:buChar char="•"/>
              <a:defRPr sz="3200">
                <a:solidFill>
                  <a:schemeClr val="tx1"/>
                </a:solidFill>
                <a:latin typeface="Arial" charset="0"/>
                <a:ea typeface="MS PGothic" pitchFamily="34" charset="-128"/>
                <a:cs typeface="MS PGothic" pitchFamily="34" charset="-128"/>
              </a:defRPr>
            </a:lvl1pPr>
            <a:lvl2pPr marL="742950" indent="-285750" eaLnBrk="0" hangingPunct="0">
              <a:spcBef>
                <a:spcPct val="20000"/>
              </a:spcBef>
              <a:buClr>
                <a:srgbClr val="0072C6"/>
              </a:buClr>
              <a:buFont typeface="Arial" charset="0"/>
              <a:buChar char="–"/>
              <a:defRPr sz="2800">
                <a:solidFill>
                  <a:schemeClr val="tx1"/>
                </a:solidFill>
                <a:latin typeface="Arial" charset="0"/>
                <a:ea typeface="MS PGothic" pitchFamily="34" charset="-128"/>
                <a:cs typeface="Arial" charset="0"/>
              </a:defRPr>
            </a:lvl2pPr>
            <a:lvl3pPr marL="1143000" indent="-228600" eaLnBrk="0" hangingPunct="0">
              <a:spcBef>
                <a:spcPct val="20000"/>
              </a:spcBef>
              <a:buClr>
                <a:srgbClr val="0072C6"/>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rgbClr val="0072C6"/>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rgbClr val="0072C6"/>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rgbClr val="0072C6"/>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rgbClr val="0072C6"/>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rgbClr val="0072C6"/>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rgbClr val="0072C6"/>
              </a:buClr>
              <a:buFont typeface="Arial" charset="0"/>
              <a:buChar char="»"/>
              <a:defRPr sz="2000">
                <a:solidFill>
                  <a:schemeClr val="tx1"/>
                </a:solidFill>
                <a:latin typeface="Arial" charset="0"/>
                <a:ea typeface="Arial" charset="0"/>
                <a:cs typeface="Arial" charset="0"/>
              </a:defRPr>
            </a:lvl9pPr>
          </a:lstStyle>
          <a:p>
            <a:pPr defTabSz="831190" eaLnBrk="1" hangingPunct="1">
              <a:spcBef>
                <a:spcPct val="0"/>
              </a:spcBef>
              <a:buClrTx/>
              <a:buFont typeface="Arial" charset="0"/>
              <a:buNone/>
            </a:pPr>
            <a:endParaRPr lang="en-US" altLang="en-US" sz="1800">
              <a:solidFill>
                <a:prstClr val="black"/>
              </a:solidFill>
              <a:latin typeface="Tahoma" pitchFamily="34" charset="0"/>
            </a:endParaRPr>
          </a:p>
        </p:txBody>
      </p:sp>
      <p:grpSp>
        <p:nvGrpSpPr>
          <p:cNvPr id="4" name="Group 3"/>
          <p:cNvGrpSpPr/>
          <p:nvPr/>
        </p:nvGrpSpPr>
        <p:grpSpPr>
          <a:xfrm>
            <a:off x="655978" y="1979712"/>
            <a:ext cx="7667625" cy="3838575"/>
            <a:chOff x="980237" y="2390235"/>
            <a:chExt cx="7667625" cy="3838575"/>
          </a:xfrm>
        </p:grpSpPr>
        <p:pic>
          <p:nvPicPr>
            <p:cNvPr id="614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0237" y="2390235"/>
              <a:ext cx="76676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4" name="Group 33"/>
            <p:cNvGrpSpPr/>
            <p:nvPr/>
          </p:nvGrpSpPr>
          <p:grpSpPr>
            <a:xfrm>
              <a:off x="2838493" y="3141919"/>
              <a:ext cx="3260593" cy="1022594"/>
              <a:chOff x="2838493" y="3141919"/>
              <a:chExt cx="3260593" cy="1022594"/>
            </a:xfrm>
          </p:grpSpPr>
          <p:sp>
            <p:nvSpPr>
              <p:cNvPr id="35" name="Rectangle 34"/>
              <p:cNvSpPr/>
              <p:nvPr/>
            </p:nvSpPr>
            <p:spPr>
              <a:xfrm>
                <a:off x="3312083" y="3141919"/>
                <a:ext cx="2124013" cy="52270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21541" indent="-155724" defTabSz="831190" eaLnBrk="0" hangingPunct="0">
                  <a:spcBef>
                    <a:spcPts val="0"/>
                  </a:spcBef>
                </a:pPr>
                <a:r>
                  <a:rPr lang="en-US" sz="1600" b="1" dirty="0" err="1" smtClean="0">
                    <a:solidFill>
                      <a:prstClr val="black"/>
                    </a:solidFill>
                  </a:rPr>
                  <a:t>Unsere</a:t>
                </a:r>
                <a:r>
                  <a:rPr lang="en-US" sz="1600" b="1" dirty="0" smtClean="0">
                    <a:solidFill>
                      <a:prstClr val="black"/>
                    </a:solidFill>
                  </a:rPr>
                  <a:t> Expertise </a:t>
                </a:r>
                <a:endParaRPr lang="en-US" sz="1600" b="1" dirty="0">
                  <a:solidFill>
                    <a:prstClr val="black"/>
                  </a:solidFill>
                </a:endParaRPr>
              </a:p>
            </p:txBody>
          </p:sp>
          <p:sp>
            <p:nvSpPr>
              <p:cNvPr id="36" name="Right Brace 35"/>
              <p:cNvSpPr/>
              <p:nvPr/>
            </p:nvSpPr>
            <p:spPr>
              <a:xfrm rot="16200000" flipV="1">
                <a:off x="4289981" y="2355407"/>
                <a:ext cx="357618" cy="3260593"/>
              </a:xfrm>
              <a:prstGeom prst="rightBrace">
                <a:avLst/>
              </a:prstGeom>
              <a:ln w="38100">
                <a:solidFill>
                  <a:schemeClr val="tx2"/>
                </a:solidFill>
              </a:ln>
            </p:spPr>
            <p:style>
              <a:lnRef idx="1">
                <a:schemeClr val="accent1"/>
              </a:lnRef>
              <a:fillRef idx="0">
                <a:schemeClr val="accent1"/>
              </a:fillRef>
              <a:effectRef idx="0">
                <a:schemeClr val="accent1"/>
              </a:effectRef>
              <a:fontRef idx="minor">
                <a:schemeClr val="tx1"/>
              </a:fontRef>
            </p:style>
            <p:txBody>
              <a:bodyPr lIns="83053" tIns="41527" rIns="83053" bIns="41527" rtlCol="0" anchor="ctr"/>
              <a:lstStyle/>
              <a:p>
                <a:pPr algn="ctr" defTabSz="831190" eaLnBrk="0" hangingPunct="0">
                  <a:spcBef>
                    <a:spcPct val="50000"/>
                  </a:spcBef>
                </a:pPr>
                <a:endParaRPr lang="en-US">
                  <a:solidFill>
                    <a:prstClr val="black"/>
                  </a:solidFill>
                </a:endParaRPr>
              </a:p>
            </p:txBody>
          </p:sp>
        </p:grpSp>
      </p:grpSp>
      <p:sp>
        <p:nvSpPr>
          <p:cNvPr id="3" name="TextBox 2"/>
          <p:cNvSpPr txBox="1"/>
          <p:nvPr/>
        </p:nvSpPr>
        <p:spPr>
          <a:xfrm>
            <a:off x="1465728" y="5423917"/>
            <a:ext cx="6840760" cy="385914"/>
          </a:xfrm>
          <a:prstGeom prst="rect">
            <a:avLst/>
          </a:prstGeom>
          <a:solidFill>
            <a:schemeClr val="bg1"/>
          </a:solidFill>
        </p:spPr>
        <p:txBody>
          <a:bodyPr wrap="none" lIns="0" tIns="0" rIns="0" bIns="0" rtlCol="0">
            <a:noAutofit/>
          </a:bodyPr>
          <a:lstStyle/>
          <a:p>
            <a:pPr defTabSz="914036" fontAlgn="auto">
              <a:spcBef>
                <a:spcPts val="0"/>
              </a:spcBef>
              <a:spcAft>
                <a:spcPts val="0"/>
              </a:spcAft>
            </a:pPr>
            <a:r>
              <a:rPr lang="de-CH" sz="2000" b="1" dirty="0" smtClean="0">
                <a:solidFill>
                  <a:prstClr val="black"/>
                </a:solidFill>
                <a:latin typeface="Frutiger 45 Light"/>
              </a:rPr>
              <a:t>Forschung      Validierung     Umsetzung und Skalierung</a:t>
            </a:r>
            <a:endParaRPr lang="de-CH" sz="2000" b="1" dirty="0">
              <a:solidFill>
                <a:prstClr val="black"/>
              </a:solidFill>
              <a:latin typeface="Frutiger 45 Light"/>
            </a:endParaRPr>
          </a:p>
        </p:txBody>
      </p:sp>
      <p:sp>
        <p:nvSpPr>
          <p:cNvPr id="2" name="TextBox 1"/>
          <p:cNvSpPr txBox="1"/>
          <p:nvPr/>
        </p:nvSpPr>
        <p:spPr>
          <a:xfrm>
            <a:off x="659571" y="1196752"/>
            <a:ext cx="7728853" cy="638944"/>
          </a:xfrm>
          <a:prstGeom prst="rect">
            <a:avLst/>
          </a:prstGeom>
          <a:noFill/>
        </p:spPr>
        <p:txBody>
          <a:bodyPr wrap="none" lIns="0" tIns="0" rIns="0" bIns="0" rtlCol="0">
            <a:noAutofit/>
          </a:bodyPr>
          <a:lstStyle/>
          <a:p>
            <a:pPr defTabSz="914036" fontAlgn="auto">
              <a:spcBef>
                <a:spcPts val="0"/>
              </a:spcBef>
              <a:spcAft>
                <a:spcPts val="0"/>
              </a:spcAft>
            </a:pPr>
            <a:r>
              <a:rPr lang="de-CH" sz="2800" b="1" dirty="0" smtClean="0">
                <a:solidFill>
                  <a:prstClr val="black"/>
                </a:solidFill>
                <a:latin typeface="Frutiger 45 Light"/>
              </a:rPr>
              <a:t>Von Erfindung und Innovation zur Umsetzung</a:t>
            </a:r>
            <a:endParaRPr lang="en-US" sz="2800" b="1" dirty="0">
              <a:solidFill>
                <a:prstClr val="black"/>
              </a:solidFill>
              <a:latin typeface="Frutiger 45 Light"/>
            </a:endParaRPr>
          </a:p>
        </p:txBody>
      </p:sp>
    </p:spTree>
    <p:custDataLst>
      <p:tags r:id="rId1"/>
    </p:custDataLst>
    <p:extLst>
      <p:ext uri="{BB962C8B-B14F-4D97-AF65-F5344CB8AC3E}">
        <p14:creationId xmlns:p14="http://schemas.microsoft.com/office/powerpoint/2010/main" val="2815224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3"/>
          <p:cNvSpPr>
            <a:spLocks noChangeArrowheads="1"/>
          </p:cNvSpPr>
          <p:nvPr/>
        </p:nvSpPr>
        <p:spPr bwMode="auto">
          <a:xfrm>
            <a:off x="1618604" y="908721"/>
            <a:ext cx="541020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lnSpc>
                <a:spcPct val="80000"/>
              </a:lnSpc>
              <a:spcBef>
                <a:spcPct val="20000"/>
              </a:spcBef>
              <a:buClrTx/>
              <a:buSzTx/>
              <a:buFontTx/>
              <a:buNone/>
            </a:pPr>
            <a:endParaRPr lang="en-GB" altLang="fr-FR" sz="2600" smtClean="0">
              <a:solidFill>
                <a:prstClr val="black"/>
              </a:solidFill>
              <a:latin typeface="DINNeuzeitGrotesk Light" pitchFamily="34" charset="0"/>
            </a:endParaRPr>
          </a:p>
        </p:txBody>
      </p:sp>
      <p:pic>
        <p:nvPicPr>
          <p:cNvPr id="121861"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13" y="4839493"/>
            <a:ext cx="2413000"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8"/>
          <p:cNvSpPr txBox="1">
            <a:spLocks noChangeArrowheads="1"/>
          </p:cNvSpPr>
          <p:nvPr/>
        </p:nvSpPr>
        <p:spPr bwMode="auto">
          <a:xfrm>
            <a:off x="-338757" y="4410871"/>
            <a:ext cx="2808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50000"/>
              </a:spcBef>
              <a:buClrTx/>
              <a:buSzTx/>
              <a:buFontTx/>
              <a:buNone/>
            </a:pPr>
            <a:r>
              <a:rPr lang="fr-CH" altLang="fr-FR" sz="1800" dirty="0" smtClean="0">
                <a:solidFill>
                  <a:prstClr val="black"/>
                </a:solidFill>
                <a:cs typeface="Arial" pitchFamily="34" charset="0"/>
              </a:rPr>
              <a:t>            Malaria</a:t>
            </a:r>
            <a:endParaRPr lang="en-US" altLang="fr-FR" sz="1800" dirty="0" smtClean="0">
              <a:solidFill>
                <a:prstClr val="black"/>
              </a:solidFill>
              <a:cs typeface="Arial" pitchFamily="34" charset="0"/>
            </a:endParaRPr>
          </a:p>
        </p:txBody>
      </p:sp>
      <p:sp>
        <p:nvSpPr>
          <p:cNvPr id="121863" name="Text Box 9"/>
          <p:cNvSpPr txBox="1">
            <a:spLocks noChangeArrowheads="1"/>
          </p:cNvSpPr>
          <p:nvPr/>
        </p:nvSpPr>
        <p:spPr bwMode="auto">
          <a:xfrm>
            <a:off x="1499519" y="4408118"/>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ctr" eaLnBrk="1" hangingPunct="1">
              <a:spcBef>
                <a:spcPct val="50000"/>
              </a:spcBef>
              <a:buClrTx/>
              <a:buSzTx/>
              <a:buFontTx/>
              <a:buNone/>
            </a:pPr>
            <a:r>
              <a:rPr lang="en-US" altLang="fr-FR" sz="1800" dirty="0" err="1" smtClean="0">
                <a:solidFill>
                  <a:prstClr val="black"/>
                </a:solidFill>
                <a:cs typeface="Arial" pitchFamily="34" charset="0"/>
              </a:rPr>
              <a:t>Leishmaniasis</a:t>
            </a:r>
            <a:endParaRPr lang="en-US" altLang="fr-FR" sz="1800" dirty="0" smtClean="0">
              <a:solidFill>
                <a:prstClr val="black"/>
              </a:solidFill>
              <a:cs typeface="Arial" pitchFamily="34" charset="0"/>
            </a:endParaRPr>
          </a:p>
        </p:txBody>
      </p:sp>
      <p:sp>
        <p:nvSpPr>
          <p:cNvPr id="121864" name="Text Box 10"/>
          <p:cNvSpPr txBox="1">
            <a:spLocks noChangeArrowheads="1"/>
          </p:cNvSpPr>
          <p:nvPr/>
        </p:nvSpPr>
        <p:spPr bwMode="auto">
          <a:xfrm>
            <a:off x="266701" y="6375400"/>
            <a:ext cx="316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fr-FR" sz="1800" dirty="0" smtClean="0">
                <a:solidFill>
                  <a:prstClr val="black"/>
                </a:solidFill>
                <a:cs typeface="Arial" pitchFamily="34" charset="0"/>
              </a:rPr>
              <a:t>Sleeping Sickness (HAT)</a:t>
            </a:r>
          </a:p>
        </p:txBody>
      </p:sp>
      <p:sp>
        <p:nvSpPr>
          <p:cNvPr id="121865" name="Text Box 11"/>
          <p:cNvSpPr txBox="1">
            <a:spLocks noChangeArrowheads="1"/>
          </p:cNvSpPr>
          <p:nvPr/>
        </p:nvSpPr>
        <p:spPr bwMode="auto">
          <a:xfrm>
            <a:off x="3029048" y="6400800"/>
            <a:ext cx="2808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50000"/>
              </a:spcBef>
              <a:buClrTx/>
              <a:buSzTx/>
              <a:buFontTx/>
              <a:buNone/>
            </a:pPr>
            <a:r>
              <a:rPr lang="en-US" altLang="fr-FR" sz="1800" dirty="0" smtClean="0">
                <a:solidFill>
                  <a:prstClr val="black"/>
                </a:solidFill>
                <a:cs typeface="Arial" pitchFamily="34" charset="0"/>
              </a:rPr>
              <a:t>     </a:t>
            </a:r>
            <a:r>
              <a:rPr lang="en-US" altLang="fr-FR" sz="1800" dirty="0" err="1" smtClean="0">
                <a:solidFill>
                  <a:prstClr val="black"/>
                </a:solidFill>
                <a:cs typeface="Arial" pitchFamily="34" charset="0"/>
              </a:rPr>
              <a:t>Chagas</a:t>
            </a:r>
            <a:r>
              <a:rPr lang="en-US" altLang="fr-FR" sz="1800" dirty="0" smtClean="0">
                <a:solidFill>
                  <a:prstClr val="black"/>
                </a:solidFill>
                <a:cs typeface="Arial" pitchFamily="34" charset="0"/>
              </a:rPr>
              <a:t> Disease</a:t>
            </a:r>
          </a:p>
        </p:txBody>
      </p:sp>
      <p:pic>
        <p:nvPicPr>
          <p:cNvPr id="121866" name="Picture 11" descr="foto0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22872" y="4798219"/>
            <a:ext cx="21336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pic>
      <p:pic>
        <p:nvPicPr>
          <p:cNvPr id="121867" name="Picture 1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89873" y="2617331"/>
            <a:ext cx="2286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8" name="Text Box 8"/>
          <p:cNvSpPr txBox="1">
            <a:spLocks noChangeArrowheads="1"/>
          </p:cNvSpPr>
          <p:nvPr/>
        </p:nvSpPr>
        <p:spPr bwMode="auto">
          <a:xfrm>
            <a:off x="4269976" y="4404943"/>
            <a:ext cx="2808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50000"/>
              </a:spcBef>
              <a:buClrTx/>
              <a:buSzTx/>
              <a:buFontTx/>
              <a:buNone/>
            </a:pPr>
            <a:r>
              <a:rPr lang="fr-CH" altLang="fr-FR" sz="1800" dirty="0" smtClean="0">
                <a:solidFill>
                  <a:prstClr val="black"/>
                </a:solidFill>
                <a:cs typeface="Arial" pitchFamily="34" charset="0"/>
              </a:rPr>
              <a:t>            </a:t>
            </a:r>
            <a:r>
              <a:rPr lang="fr-CH" altLang="fr-FR" sz="1800" dirty="0" err="1" smtClean="0">
                <a:solidFill>
                  <a:prstClr val="black"/>
                </a:solidFill>
                <a:cs typeface="Arial" pitchFamily="34" charset="0"/>
              </a:rPr>
              <a:t>Paediatric</a:t>
            </a:r>
            <a:r>
              <a:rPr lang="fr-CH" altLang="fr-FR" sz="1800" dirty="0" smtClean="0">
                <a:solidFill>
                  <a:prstClr val="black"/>
                </a:solidFill>
                <a:cs typeface="Arial" pitchFamily="34" charset="0"/>
              </a:rPr>
              <a:t> HIV</a:t>
            </a:r>
            <a:endParaRPr lang="en-US" altLang="fr-FR" sz="1800" dirty="0" smtClean="0">
              <a:solidFill>
                <a:prstClr val="black"/>
              </a:solidFill>
              <a:cs typeface="Arial" pitchFamily="34" charset="0"/>
            </a:endParaRPr>
          </a:p>
        </p:txBody>
      </p:sp>
      <p:pic>
        <p:nvPicPr>
          <p:cNvPr id="121869" name="Picture 2" descr="http://www.tropika.net/news/20081222/images/Chinnock-20081222-News-Carter-LymphaticFilariasis_f1.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851524" y="4798219"/>
            <a:ext cx="21336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70" name="Text Box 11"/>
          <p:cNvSpPr txBox="1">
            <a:spLocks noChangeArrowheads="1"/>
          </p:cNvSpPr>
          <p:nvPr/>
        </p:nvSpPr>
        <p:spPr bwMode="auto">
          <a:xfrm>
            <a:off x="5356472" y="6372224"/>
            <a:ext cx="2808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ctr" eaLnBrk="1" hangingPunct="1">
              <a:spcBef>
                <a:spcPct val="50000"/>
              </a:spcBef>
              <a:buClrTx/>
              <a:buSzTx/>
              <a:buFontTx/>
              <a:buNone/>
            </a:pPr>
            <a:r>
              <a:rPr lang="en-US" altLang="fr-FR" sz="1800" dirty="0" smtClean="0">
                <a:solidFill>
                  <a:prstClr val="black"/>
                </a:solidFill>
                <a:cs typeface="Arial" pitchFamily="34" charset="0"/>
              </a:rPr>
              <a:t>     </a:t>
            </a:r>
            <a:r>
              <a:rPr lang="en-US" altLang="fr-FR" sz="1800" dirty="0" err="1" smtClean="0">
                <a:solidFill>
                  <a:prstClr val="black"/>
                </a:solidFill>
                <a:cs typeface="Arial" pitchFamily="34" charset="0"/>
              </a:rPr>
              <a:t>Filaria</a:t>
            </a:r>
            <a:endParaRPr lang="en-US" altLang="fr-FR" sz="1800" dirty="0" smtClean="0">
              <a:solidFill>
                <a:prstClr val="black"/>
              </a:solidFill>
              <a:cs typeface="Arial" pitchFamily="34" charset="0"/>
            </a:endParaRPr>
          </a:p>
        </p:txBody>
      </p:sp>
      <p:sp>
        <p:nvSpPr>
          <p:cNvPr id="17" name="Rectangle 2"/>
          <p:cNvSpPr txBox="1">
            <a:spLocks noChangeArrowheads="1"/>
          </p:cNvSpPr>
          <p:nvPr/>
        </p:nvSpPr>
        <p:spPr>
          <a:xfrm>
            <a:off x="308894" y="133996"/>
            <a:ext cx="8476450" cy="649288"/>
          </a:xfrm>
          <a:prstGeom prst="rect">
            <a:avLst/>
          </a:prstGeom>
          <a:noFill/>
        </p:spPr>
        <p:txBody>
          <a:bodyPr anchor="ctr"/>
          <a:lstStyle/>
          <a:p>
            <a:pPr algn="ctr" fontAlgn="auto">
              <a:spcAft>
                <a:spcPts val="0"/>
              </a:spcAft>
              <a:defRPr/>
            </a:pPr>
            <a:r>
              <a:rPr lang="en-GB" sz="3600" b="1" dirty="0" err="1" smtClean="0">
                <a:solidFill>
                  <a:srgbClr val="000099"/>
                </a:solidFill>
                <a:latin typeface="Arial" pitchFamily="34" charset="0"/>
                <a:ea typeface="MS PGothic" pitchFamily="34" charset="-128"/>
                <a:cs typeface="Arial" pitchFamily="34" charset="0"/>
              </a:rPr>
              <a:t>Vernachlässigte</a:t>
            </a:r>
            <a:r>
              <a:rPr lang="en-GB" sz="3600" b="1" dirty="0" smtClean="0">
                <a:solidFill>
                  <a:srgbClr val="000099"/>
                </a:solidFill>
                <a:latin typeface="Arial" pitchFamily="34" charset="0"/>
                <a:ea typeface="MS PGothic" pitchFamily="34" charset="-128"/>
                <a:cs typeface="Arial" pitchFamily="34" charset="0"/>
              </a:rPr>
              <a:t> </a:t>
            </a:r>
            <a:r>
              <a:rPr lang="en-GB" sz="3600" b="1" dirty="0" err="1" smtClean="0">
                <a:solidFill>
                  <a:srgbClr val="000099"/>
                </a:solidFill>
                <a:latin typeface="Arial" pitchFamily="34" charset="0"/>
                <a:ea typeface="MS PGothic" pitchFamily="34" charset="-128"/>
                <a:cs typeface="Arial" pitchFamily="34" charset="0"/>
              </a:rPr>
              <a:t>Krankheiten</a:t>
            </a:r>
            <a:endParaRPr lang="en-GB" sz="3600" b="1" dirty="0">
              <a:solidFill>
                <a:srgbClr val="000099"/>
              </a:solidFill>
              <a:latin typeface="Arial" pitchFamily="34" charset="0"/>
              <a:ea typeface="MS PGothic" pitchFamily="34" charset="-128"/>
              <a:cs typeface="Arial" pitchFamily="34" charset="0"/>
            </a:endParaRPr>
          </a:p>
        </p:txBody>
      </p:sp>
      <p:pic>
        <p:nvPicPr>
          <p:cNvPr id="655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192" y="2590007"/>
            <a:ext cx="2286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25" y="2210728"/>
            <a:ext cx="1512986" cy="223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90382" y="2170332"/>
            <a:ext cx="1494963" cy="22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8"/>
          <p:cNvSpPr txBox="1">
            <a:spLocks noChangeArrowheads="1"/>
          </p:cNvSpPr>
          <p:nvPr/>
        </p:nvSpPr>
        <p:spPr bwMode="auto">
          <a:xfrm>
            <a:off x="6553097" y="4404943"/>
            <a:ext cx="2232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50000"/>
              </a:spcBef>
              <a:buClrTx/>
              <a:buSzTx/>
              <a:buFontTx/>
              <a:buNone/>
            </a:pPr>
            <a:r>
              <a:rPr lang="fr-CH" altLang="fr-FR" sz="1800" dirty="0" smtClean="0">
                <a:solidFill>
                  <a:prstClr val="black"/>
                </a:solidFill>
                <a:cs typeface="Arial" pitchFamily="34" charset="0"/>
              </a:rPr>
              <a:t>            </a:t>
            </a:r>
            <a:r>
              <a:rPr lang="fr-CH" altLang="fr-FR" sz="1800" dirty="0" err="1" smtClean="0">
                <a:solidFill>
                  <a:prstClr val="black"/>
                </a:solidFill>
                <a:cs typeface="Arial" pitchFamily="34" charset="0"/>
              </a:rPr>
              <a:t>Buruli</a:t>
            </a:r>
            <a:r>
              <a:rPr lang="fr-CH" altLang="fr-FR" sz="1800" dirty="0" smtClean="0">
                <a:solidFill>
                  <a:prstClr val="black"/>
                </a:solidFill>
                <a:cs typeface="Arial" pitchFamily="34" charset="0"/>
              </a:rPr>
              <a:t> </a:t>
            </a:r>
            <a:r>
              <a:rPr lang="fr-CH" altLang="fr-FR" sz="1800" dirty="0" err="1" smtClean="0">
                <a:solidFill>
                  <a:prstClr val="black"/>
                </a:solidFill>
                <a:cs typeface="Arial" pitchFamily="34" charset="0"/>
              </a:rPr>
              <a:t>Ulkus</a:t>
            </a:r>
            <a:endParaRPr lang="en-US" altLang="fr-FR" sz="1800" dirty="0" smtClean="0">
              <a:solidFill>
                <a:prstClr val="black"/>
              </a:solidFill>
              <a:cs typeface="Arial" pitchFamily="34" charset="0"/>
            </a:endParaRPr>
          </a:p>
        </p:txBody>
      </p:sp>
      <p:sp>
        <p:nvSpPr>
          <p:cNvPr id="2" name="Rectangle 1"/>
          <p:cNvSpPr/>
          <p:nvPr/>
        </p:nvSpPr>
        <p:spPr>
          <a:xfrm>
            <a:off x="136178" y="807096"/>
            <a:ext cx="8900318" cy="1200329"/>
          </a:xfrm>
          <a:prstGeom prst="rect">
            <a:avLst/>
          </a:prstGeom>
          <a:solidFill>
            <a:srgbClr val="FFFF00"/>
          </a:solidFill>
        </p:spPr>
        <p:txBody>
          <a:bodyPr wrap="square">
            <a:spAutoFit/>
          </a:bodyPr>
          <a:lstStyle/>
          <a:p>
            <a:pPr algn="ctr"/>
            <a:r>
              <a:rPr lang="de-CH" altLang="fr-FR" sz="2400" dirty="0" smtClean="0">
                <a:solidFill>
                  <a:prstClr val="black"/>
                </a:solidFill>
              </a:rPr>
              <a:t>55 Millionen verlorene Lebensjahre/Jahr (DALYs) </a:t>
            </a:r>
          </a:p>
          <a:p>
            <a:pPr algn="ctr"/>
            <a:r>
              <a:rPr lang="de-CH" altLang="fr-FR" sz="2400" dirty="0" smtClean="0">
                <a:solidFill>
                  <a:prstClr val="black"/>
                </a:solidFill>
              </a:rPr>
              <a:t>Von 756 neuen Medikamenten entwickelt 2000 – 2011</a:t>
            </a:r>
          </a:p>
          <a:p>
            <a:pPr algn="ctr"/>
            <a:r>
              <a:rPr lang="de-CH" altLang="fr-FR" sz="2400" dirty="0" smtClean="0">
                <a:solidFill>
                  <a:prstClr val="black"/>
                </a:solidFill>
              </a:rPr>
              <a:t>28 für NDs (3.8%) – 1% Investitionen  für Globale Gesundheit </a:t>
            </a:r>
            <a:endParaRPr lang="de-CH" sz="2400" dirty="0"/>
          </a:p>
        </p:txBody>
      </p:sp>
    </p:spTree>
    <p:extLst>
      <p:ext uri="{BB962C8B-B14F-4D97-AF65-F5344CB8AC3E}">
        <p14:creationId xmlns:p14="http://schemas.microsoft.com/office/powerpoint/2010/main" val="4282963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513" y="0"/>
            <a:ext cx="9220201" cy="6858000"/>
          </a:xfrm>
          <a:prstGeom prst="rect">
            <a:avLst/>
          </a:prstGeom>
          <a:solidFill>
            <a:srgbClr val="E6E3D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sp>
        <p:nvSpPr>
          <p:cNvPr id="138" name="Arrondir un rectangle à un seul coin 137"/>
          <p:cNvSpPr/>
          <p:nvPr/>
        </p:nvSpPr>
        <p:spPr bwMode="auto">
          <a:xfrm rot="16200000">
            <a:off x="1620044" y="-192881"/>
            <a:ext cx="5659437" cy="7985125"/>
          </a:xfrm>
          <a:prstGeom prst="round1Rect">
            <a:avLst>
              <a:gd name="adj" fmla="val 6449"/>
            </a:avLst>
          </a:prstGeom>
          <a:solidFill>
            <a:schemeClr val="bg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Rectangle 139"/>
          <p:cNvSpPr/>
          <p:nvPr/>
        </p:nvSpPr>
        <p:spPr bwMode="auto">
          <a:xfrm>
            <a:off x="1552575" y="1524000"/>
            <a:ext cx="7591425" cy="5105400"/>
          </a:xfrm>
          <a:prstGeom prst="rect">
            <a:avLst/>
          </a:prstGeom>
          <a:solidFill>
            <a:srgbClr val="E6E3DD"/>
          </a:solidFill>
          <a:ln>
            <a:noFill/>
          </a:ln>
          <a:effectLst/>
        </p:spPr>
        <p:style>
          <a:lnRef idx="1">
            <a:schemeClr val="accent1"/>
          </a:lnRef>
          <a:fillRef idx="3">
            <a:schemeClr val="accent1"/>
          </a:fillRef>
          <a:effectRef idx="2">
            <a:schemeClr val="accent1"/>
          </a:effectRef>
          <a:fontRef idx="minor">
            <a:schemeClr val="lt1"/>
          </a:fontRef>
        </p:style>
      </p:sp>
      <p:pic>
        <p:nvPicPr>
          <p:cNvPr id="158725" name="Image 25" descr="Flech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36938" y="1060450"/>
            <a:ext cx="119062"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Image 26" descr="Flech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7825" y="1060450"/>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Image 27" descr="Fleche.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27850" y="1060450"/>
            <a:ext cx="11906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8728" name="Grouper 39"/>
          <p:cNvGrpSpPr>
            <a:grpSpLocks/>
          </p:cNvGrpSpPr>
          <p:nvPr/>
        </p:nvGrpSpPr>
        <p:grpSpPr bwMode="auto">
          <a:xfrm>
            <a:off x="533400" y="1670050"/>
            <a:ext cx="1152525" cy="287338"/>
            <a:chOff x="615843" y="2229721"/>
            <a:chExt cx="1152852" cy="288000"/>
          </a:xfrm>
        </p:grpSpPr>
        <p:sp>
          <p:nvSpPr>
            <p:cNvPr id="36" name="Rectangle 35"/>
            <p:cNvSpPr/>
            <p:nvPr/>
          </p:nvSpPr>
          <p:spPr>
            <a:xfrm>
              <a:off x="760347" y="2229721"/>
              <a:ext cx="1008348"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defRPr/>
              </a:pPr>
              <a:r>
                <a:rPr lang="fr-FR" sz="900" b="1" spc="-100" dirty="0">
                  <a:solidFill>
                    <a:prstClr val="black"/>
                  </a:solidFill>
                  <a:latin typeface="Arial"/>
                </a:rPr>
                <a:t>HAT</a:t>
              </a:r>
              <a:endParaRPr lang="fr-FR" sz="900" spc="-100" dirty="0">
                <a:solidFill>
                  <a:prstClr val="black"/>
                </a:solidFill>
                <a:latin typeface="Arial"/>
              </a:endParaRPr>
            </a:p>
          </p:txBody>
        </p:sp>
        <p:sp>
          <p:nvSpPr>
            <p:cNvPr id="38" name="Ellipse 37"/>
            <p:cNvSpPr/>
            <p:nvPr/>
          </p:nvSpPr>
          <p:spPr>
            <a:xfrm>
              <a:off x="615843" y="2261544"/>
              <a:ext cx="90514" cy="90696"/>
            </a:xfrm>
            <a:prstGeom prst="ellipse">
              <a:avLst/>
            </a:prstGeom>
            <a:solidFill>
              <a:srgbClr val="E6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grpSp>
      <p:grpSp>
        <p:nvGrpSpPr>
          <p:cNvPr id="158729" name="Grouper 40"/>
          <p:cNvGrpSpPr>
            <a:grpSpLocks/>
          </p:cNvGrpSpPr>
          <p:nvPr/>
        </p:nvGrpSpPr>
        <p:grpSpPr bwMode="auto">
          <a:xfrm>
            <a:off x="533400" y="2455863"/>
            <a:ext cx="1146175" cy="287337"/>
            <a:chOff x="615843" y="2360194"/>
            <a:chExt cx="1146502" cy="288000"/>
          </a:xfrm>
        </p:grpSpPr>
        <p:sp>
          <p:nvSpPr>
            <p:cNvPr id="42" name="Rectangle 41"/>
            <p:cNvSpPr/>
            <p:nvPr/>
          </p:nvSpPr>
          <p:spPr>
            <a:xfrm>
              <a:off x="753995" y="2360194"/>
              <a:ext cx="100835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defRPr/>
              </a:pPr>
              <a:r>
                <a:rPr lang="fr-FR" sz="900" b="1" dirty="0" err="1">
                  <a:solidFill>
                    <a:srgbClr val="000000"/>
                  </a:solidFill>
                  <a:latin typeface="Arial"/>
                  <a:cs typeface="Arial"/>
                </a:rPr>
                <a:t>Leishmaniasis</a:t>
              </a:r>
              <a:endParaRPr lang="fr-FR" sz="900" b="1" dirty="0">
                <a:solidFill>
                  <a:srgbClr val="000000"/>
                </a:solidFill>
                <a:latin typeface="Arial"/>
                <a:cs typeface="Arial"/>
              </a:endParaRPr>
            </a:p>
            <a:p>
              <a:pPr>
                <a:defRPr/>
              </a:pPr>
              <a:endParaRPr lang="fr-FR" sz="900" spc="-100" dirty="0">
                <a:solidFill>
                  <a:prstClr val="black"/>
                </a:solidFill>
                <a:latin typeface="Arial"/>
              </a:endParaRPr>
            </a:p>
          </p:txBody>
        </p:sp>
        <p:sp>
          <p:nvSpPr>
            <p:cNvPr id="43" name="Ellipse 42"/>
            <p:cNvSpPr/>
            <p:nvPr/>
          </p:nvSpPr>
          <p:spPr>
            <a:xfrm>
              <a:off x="615843" y="2404747"/>
              <a:ext cx="90514" cy="90696"/>
            </a:xfrm>
            <a:prstGeom prst="ellipse">
              <a:avLst/>
            </a:prstGeom>
            <a:solidFill>
              <a:srgbClr val="E6AB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grpSp>
      <p:sp>
        <p:nvSpPr>
          <p:cNvPr id="158730" name="ZoneTexte 48"/>
          <p:cNvSpPr txBox="1">
            <a:spLocks noChangeArrowheads="1"/>
          </p:cNvSpPr>
          <p:nvPr/>
        </p:nvSpPr>
        <p:spPr bwMode="auto">
          <a:xfrm>
            <a:off x="1778000" y="1373188"/>
            <a:ext cx="539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0"/>
              </a:spcBef>
              <a:buClrTx/>
              <a:buSzTx/>
              <a:buFontTx/>
              <a:buNone/>
            </a:pPr>
            <a:r>
              <a:rPr lang="fr-FR" altLang="fr-FR" sz="600" b="1" smtClean="0">
                <a:solidFill>
                  <a:srgbClr val="000000"/>
                </a:solidFill>
              </a:rPr>
              <a:t>Screen</a:t>
            </a:r>
          </a:p>
        </p:txBody>
      </p:sp>
      <p:sp>
        <p:nvSpPr>
          <p:cNvPr id="158731" name="ZoneTexte 49"/>
          <p:cNvSpPr txBox="1">
            <a:spLocks noChangeArrowheads="1"/>
          </p:cNvSpPr>
          <p:nvPr/>
        </p:nvSpPr>
        <p:spPr bwMode="auto">
          <a:xfrm>
            <a:off x="2233613" y="1373188"/>
            <a:ext cx="5413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ctr" eaLnBrk="1" hangingPunct="1">
              <a:spcBef>
                <a:spcPct val="0"/>
              </a:spcBef>
              <a:buClrTx/>
              <a:buSzTx/>
              <a:buFontTx/>
              <a:buNone/>
            </a:pPr>
            <a:r>
              <a:rPr lang="fr-FR" altLang="fr-FR" sz="600" b="1" smtClean="0">
                <a:solidFill>
                  <a:srgbClr val="000000"/>
                </a:solidFill>
              </a:rPr>
              <a:t>Hit to Lead</a:t>
            </a:r>
          </a:p>
        </p:txBody>
      </p:sp>
      <p:sp>
        <p:nvSpPr>
          <p:cNvPr id="158732" name="ZoneTexte 50"/>
          <p:cNvSpPr txBox="1">
            <a:spLocks noChangeArrowheads="1"/>
          </p:cNvSpPr>
          <p:nvPr/>
        </p:nvSpPr>
        <p:spPr bwMode="auto">
          <a:xfrm>
            <a:off x="3581400" y="1373188"/>
            <a:ext cx="539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0"/>
              </a:spcBef>
              <a:buClrTx/>
              <a:buSzTx/>
              <a:buFontTx/>
              <a:buNone/>
            </a:pPr>
            <a:r>
              <a:rPr lang="fr-FR" altLang="fr-FR" sz="600" b="1" smtClean="0">
                <a:solidFill>
                  <a:srgbClr val="000000"/>
                </a:solidFill>
              </a:rPr>
              <a:t>Pre-clinical</a:t>
            </a:r>
          </a:p>
        </p:txBody>
      </p:sp>
      <p:sp>
        <p:nvSpPr>
          <p:cNvPr id="158733" name="ZoneTexte 51"/>
          <p:cNvSpPr txBox="1">
            <a:spLocks noChangeArrowheads="1"/>
          </p:cNvSpPr>
          <p:nvPr/>
        </p:nvSpPr>
        <p:spPr bwMode="auto">
          <a:xfrm>
            <a:off x="4154488" y="1373188"/>
            <a:ext cx="539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ctr" eaLnBrk="1" hangingPunct="1">
              <a:spcBef>
                <a:spcPct val="0"/>
              </a:spcBef>
              <a:buClrTx/>
              <a:buSzTx/>
              <a:buFontTx/>
              <a:buNone/>
            </a:pPr>
            <a:r>
              <a:rPr lang="fr-FR" altLang="fr-FR" sz="600" b="1" smtClean="0">
                <a:solidFill>
                  <a:srgbClr val="000000"/>
                </a:solidFill>
              </a:rPr>
              <a:t>Phase I</a:t>
            </a:r>
          </a:p>
        </p:txBody>
      </p:sp>
      <p:sp>
        <p:nvSpPr>
          <p:cNvPr id="158734" name="ZoneTexte 52"/>
          <p:cNvSpPr txBox="1">
            <a:spLocks noChangeArrowheads="1"/>
          </p:cNvSpPr>
          <p:nvPr/>
        </p:nvSpPr>
        <p:spPr bwMode="auto">
          <a:xfrm>
            <a:off x="4860925" y="1373188"/>
            <a:ext cx="539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r" eaLnBrk="1" hangingPunct="1">
              <a:spcBef>
                <a:spcPct val="0"/>
              </a:spcBef>
              <a:buClrTx/>
              <a:buSzTx/>
              <a:buFontTx/>
              <a:buNone/>
            </a:pPr>
            <a:r>
              <a:rPr lang="fr-FR" altLang="fr-FR" sz="600" b="1" smtClean="0">
                <a:solidFill>
                  <a:srgbClr val="000000"/>
                </a:solidFill>
              </a:rPr>
              <a:t>Phase IIa/PoC</a:t>
            </a:r>
          </a:p>
        </p:txBody>
      </p:sp>
      <p:sp>
        <p:nvSpPr>
          <p:cNvPr id="158735" name="ZoneTexte 53"/>
          <p:cNvSpPr txBox="1">
            <a:spLocks noChangeArrowheads="1"/>
          </p:cNvSpPr>
          <p:nvPr/>
        </p:nvSpPr>
        <p:spPr bwMode="auto">
          <a:xfrm>
            <a:off x="2852738" y="1373188"/>
            <a:ext cx="539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r" eaLnBrk="1" hangingPunct="1">
              <a:spcBef>
                <a:spcPct val="0"/>
              </a:spcBef>
              <a:buClrTx/>
              <a:buSzTx/>
              <a:buFontTx/>
              <a:buNone/>
            </a:pPr>
            <a:r>
              <a:rPr lang="fr-FR" altLang="fr-FR" sz="600" b="1" smtClean="0">
                <a:solidFill>
                  <a:srgbClr val="000000"/>
                </a:solidFill>
              </a:rPr>
              <a:t>Lead Opt.</a:t>
            </a:r>
          </a:p>
        </p:txBody>
      </p:sp>
      <p:sp>
        <p:nvSpPr>
          <p:cNvPr id="158736" name="ZoneTexte 54"/>
          <p:cNvSpPr txBox="1">
            <a:spLocks noChangeArrowheads="1"/>
          </p:cNvSpPr>
          <p:nvPr/>
        </p:nvSpPr>
        <p:spPr bwMode="auto">
          <a:xfrm>
            <a:off x="6315075" y="1373188"/>
            <a:ext cx="539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r" eaLnBrk="1" hangingPunct="1">
              <a:spcBef>
                <a:spcPct val="0"/>
              </a:spcBef>
              <a:buClrTx/>
              <a:buSzTx/>
              <a:buFontTx/>
              <a:buNone/>
            </a:pPr>
            <a:r>
              <a:rPr lang="fr-FR" altLang="fr-FR" sz="600" b="1" smtClean="0">
                <a:solidFill>
                  <a:srgbClr val="000000"/>
                </a:solidFill>
              </a:rPr>
              <a:t>Registration</a:t>
            </a:r>
          </a:p>
        </p:txBody>
      </p:sp>
      <p:sp>
        <p:nvSpPr>
          <p:cNvPr id="158737" name="ZoneTexte 55"/>
          <p:cNvSpPr txBox="1">
            <a:spLocks noChangeArrowheads="1"/>
          </p:cNvSpPr>
          <p:nvPr/>
        </p:nvSpPr>
        <p:spPr bwMode="auto">
          <a:xfrm>
            <a:off x="5630863" y="1373188"/>
            <a:ext cx="541337"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0"/>
              </a:spcBef>
              <a:buClrTx/>
              <a:buSzTx/>
              <a:buFontTx/>
              <a:buNone/>
            </a:pPr>
            <a:r>
              <a:rPr lang="fr-FR" altLang="fr-FR" sz="600" b="1" smtClean="0">
                <a:solidFill>
                  <a:srgbClr val="000000"/>
                </a:solidFill>
              </a:rPr>
              <a:t>Phase IIb/III</a:t>
            </a:r>
          </a:p>
        </p:txBody>
      </p:sp>
      <p:sp>
        <p:nvSpPr>
          <p:cNvPr id="158738" name="ZoneTexte 56"/>
          <p:cNvSpPr txBox="1">
            <a:spLocks noChangeArrowheads="1"/>
          </p:cNvSpPr>
          <p:nvPr/>
        </p:nvSpPr>
        <p:spPr bwMode="auto">
          <a:xfrm>
            <a:off x="7480300" y="1373188"/>
            <a:ext cx="5397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ctr" eaLnBrk="1" hangingPunct="1">
              <a:spcBef>
                <a:spcPct val="0"/>
              </a:spcBef>
              <a:buClrTx/>
              <a:buSzTx/>
              <a:buFontTx/>
              <a:buNone/>
            </a:pPr>
            <a:r>
              <a:rPr lang="fr-FR" altLang="fr-FR" sz="600" b="1" smtClean="0">
                <a:solidFill>
                  <a:srgbClr val="000000"/>
                </a:solidFill>
              </a:rPr>
              <a:t>Access</a:t>
            </a:r>
          </a:p>
        </p:txBody>
      </p:sp>
      <p:sp>
        <p:nvSpPr>
          <p:cNvPr id="66" name="Rectangle 65"/>
          <p:cNvSpPr/>
          <p:nvPr/>
        </p:nvSpPr>
        <p:spPr>
          <a:xfrm>
            <a:off x="7107238" y="1616075"/>
            <a:ext cx="1325562" cy="458788"/>
          </a:xfrm>
          <a:prstGeom prst="rect">
            <a:avLst/>
          </a:prstGeom>
          <a:solidFill>
            <a:srgbClr val="E66A1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lgn="ctr">
              <a:defRPr/>
            </a:pPr>
            <a:r>
              <a:rPr lang="fr-FR" sz="900" b="1" dirty="0">
                <a:solidFill>
                  <a:prstClr val="black"/>
                </a:solidFill>
                <a:latin typeface="Arial Black"/>
                <a:cs typeface="Arial Black"/>
              </a:rPr>
              <a:t>NECT </a:t>
            </a:r>
          </a:p>
          <a:p>
            <a:pPr>
              <a:defRPr/>
            </a:pPr>
            <a:r>
              <a:rPr lang="fr-FR" sz="800" b="1" dirty="0" err="1">
                <a:solidFill>
                  <a:prstClr val="black"/>
                </a:solidFill>
                <a:latin typeface="Arial" pitchFamily="34" charset="0"/>
                <a:cs typeface="Arial" pitchFamily="34" charset="0"/>
              </a:rPr>
              <a:t>Nifurtimox-Eflornithine</a:t>
            </a:r>
            <a:r>
              <a:rPr lang="fr-FR" sz="800" b="1" dirty="0">
                <a:solidFill>
                  <a:prstClr val="black"/>
                </a:solidFill>
                <a:latin typeface="Arial" pitchFamily="34" charset="0"/>
                <a:cs typeface="Arial" pitchFamily="34" charset="0"/>
              </a:rPr>
              <a:t> </a:t>
            </a:r>
            <a:r>
              <a:rPr lang="fr-FR" sz="800" b="1" dirty="0" err="1">
                <a:solidFill>
                  <a:prstClr val="black"/>
                </a:solidFill>
                <a:latin typeface="Arial" pitchFamily="34" charset="0"/>
                <a:cs typeface="Arial" pitchFamily="34" charset="0"/>
              </a:rPr>
              <a:t>Combination</a:t>
            </a:r>
            <a:r>
              <a:rPr lang="fr-FR" sz="800" b="1" dirty="0">
                <a:solidFill>
                  <a:prstClr val="black"/>
                </a:solidFill>
                <a:latin typeface="Arial" pitchFamily="34" charset="0"/>
                <a:cs typeface="Arial" pitchFamily="34" charset="0"/>
              </a:rPr>
              <a:t> </a:t>
            </a:r>
            <a:r>
              <a:rPr lang="fr-FR" sz="800" b="1" dirty="0" err="1">
                <a:solidFill>
                  <a:prstClr val="black"/>
                </a:solidFill>
                <a:latin typeface="Arial" pitchFamily="34" charset="0"/>
                <a:cs typeface="Arial" pitchFamily="34" charset="0"/>
              </a:rPr>
              <a:t>Therapy</a:t>
            </a:r>
            <a:endParaRPr lang="fr-FR" sz="800" b="1" dirty="0">
              <a:solidFill>
                <a:prstClr val="black"/>
              </a:solidFill>
              <a:latin typeface="Arial" pitchFamily="34" charset="0"/>
              <a:cs typeface="Arial" pitchFamily="34" charset="0"/>
            </a:endParaRPr>
          </a:p>
        </p:txBody>
      </p:sp>
      <p:sp>
        <p:nvSpPr>
          <p:cNvPr id="87" name="Rectangle 86"/>
          <p:cNvSpPr/>
          <p:nvPr/>
        </p:nvSpPr>
        <p:spPr>
          <a:xfrm>
            <a:off x="5867400" y="2312988"/>
            <a:ext cx="1060450" cy="287337"/>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a:solidFill>
                  <a:srgbClr val="000000"/>
                </a:solidFill>
                <a:latin typeface="Arial" pitchFamily="34" charset="0"/>
                <a:cs typeface="Arial" pitchFamily="34" charset="0"/>
              </a:rPr>
              <a:t>New VL </a:t>
            </a:r>
            <a:r>
              <a:rPr lang="fr-FR" sz="800" b="1" dirty="0" err="1">
                <a:solidFill>
                  <a:srgbClr val="000000"/>
                </a:solidFill>
                <a:latin typeface="Arial" pitchFamily="34" charset="0"/>
                <a:cs typeface="Arial" pitchFamily="34" charset="0"/>
              </a:rPr>
              <a:t>treatments</a:t>
            </a:r>
            <a:r>
              <a:rPr lang="fr-FR" sz="800" b="1" dirty="0">
                <a:solidFill>
                  <a:srgbClr val="000000"/>
                </a:solidFill>
                <a:latin typeface="Arial" pitchFamily="34" charset="0"/>
                <a:cs typeface="Arial" pitchFamily="34" charset="0"/>
              </a:rPr>
              <a:t> for Bangladesh</a:t>
            </a:r>
          </a:p>
        </p:txBody>
      </p:sp>
      <p:sp>
        <p:nvSpPr>
          <p:cNvPr id="89" name="Rectangle 88"/>
          <p:cNvSpPr/>
          <p:nvPr/>
        </p:nvSpPr>
        <p:spPr>
          <a:xfrm>
            <a:off x="7107238" y="2312988"/>
            <a:ext cx="1325562" cy="668337"/>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lgn="ctr">
              <a:defRPr/>
            </a:pPr>
            <a:r>
              <a:rPr lang="fr-FR" sz="900" b="1" dirty="0">
                <a:solidFill>
                  <a:srgbClr val="000000"/>
                </a:solidFill>
                <a:latin typeface="Arial Black"/>
                <a:cs typeface="Arial Black"/>
              </a:rPr>
              <a:t>SSG&amp;PM </a:t>
            </a:r>
          </a:p>
          <a:p>
            <a:pPr algn="ctr">
              <a:defRPr/>
            </a:pPr>
            <a:r>
              <a:rPr lang="fr-FR" sz="800" b="1" dirty="0">
                <a:solidFill>
                  <a:srgbClr val="000000"/>
                </a:solidFill>
                <a:latin typeface="Arial" pitchFamily="34" charset="0"/>
                <a:cs typeface="Arial" pitchFamily="34" charset="0"/>
              </a:rPr>
              <a:t>Sodium </a:t>
            </a:r>
            <a:r>
              <a:rPr lang="fr-FR" sz="800" b="1" dirty="0" err="1">
                <a:solidFill>
                  <a:srgbClr val="000000"/>
                </a:solidFill>
                <a:latin typeface="Arial" pitchFamily="34" charset="0"/>
                <a:cs typeface="Arial" pitchFamily="34" charset="0"/>
              </a:rPr>
              <a:t>Stibogluconate</a:t>
            </a:r>
            <a:r>
              <a:rPr lang="fr-FR" sz="800" b="1" dirty="0">
                <a:solidFill>
                  <a:srgbClr val="000000"/>
                </a:solidFill>
                <a:latin typeface="Arial" pitchFamily="34" charset="0"/>
                <a:cs typeface="Arial" pitchFamily="34" charset="0"/>
              </a:rPr>
              <a:t> </a:t>
            </a:r>
            <a:br>
              <a:rPr lang="fr-FR" sz="800" b="1" dirty="0">
                <a:solidFill>
                  <a:srgbClr val="000000"/>
                </a:solidFill>
                <a:latin typeface="Arial" pitchFamily="34" charset="0"/>
                <a:cs typeface="Arial" pitchFamily="34" charset="0"/>
              </a:rPr>
            </a:br>
            <a:r>
              <a:rPr lang="fr-FR" sz="800" b="1" dirty="0">
                <a:solidFill>
                  <a:srgbClr val="000000"/>
                </a:solidFill>
                <a:latin typeface="Arial" pitchFamily="34" charset="0"/>
                <a:cs typeface="Arial" pitchFamily="34" charset="0"/>
              </a:rPr>
              <a:t>&amp; </a:t>
            </a:r>
            <a:r>
              <a:rPr lang="fr-FR" sz="800" b="1" dirty="0" err="1">
                <a:solidFill>
                  <a:srgbClr val="000000"/>
                </a:solidFill>
                <a:latin typeface="Arial" pitchFamily="34" charset="0"/>
                <a:cs typeface="Arial" pitchFamily="34" charset="0"/>
              </a:rPr>
              <a:t>Paromomycin</a:t>
            </a:r>
            <a:r>
              <a:rPr lang="fr-FR" sz="800" b="1" dirty="0">
                <a:solidFill>
                  <a:srgbClr val="000000"/>
                </a:solidFill>
                <a:latin typeface="Arial" pitchFamily="34" charset="0"/>
                <a:cs typeface="Arial" pitchFamily="34" charset="0"/>
              </a:rPr>
              <a:t> </a:t>
            </a:r>
            <a:r>
              <a:rPr lang="fr-FR" sz="800" b="1" dirty="0" err="1">
                <a:solidFill>
                  <a:srgbClr val="000000"/>
                </a:solidFill>
                <a:latin typeface="Arial" pitchFamily="34" charset="0"/>
                <a:cs typeface="Arial" pitchFamily="34" charset="0"/>
              </a:rPr>
              <a:t>Combination</a:t>
            </a:r>
            <a:r>
              <a:rPr lang="fr-FR" sz="800" b="1" dirty="0">
                <a:solidFill>
                  <a:srgbClr val="000000"/>
                </a:solidFill>
                <a:latin typeface="Arial" pitchFamily="34" charset="0"/>
                <a:cs typeface="Arial" pitchFamily="34" charset="0"/>
              </a:rPr>
              <a:t> </a:t>
            </a:r>
            <a:r>
              <a:rPr lang="fr-FR" sz="800" b="1" dirty="0" err="1">
                <a:solidFill>
                  <a:srgbClr val="000000"/>
                </a:solidFill>
                <a:latin typeface="Arial" pitchFamily="34" charset="0"/>
                <a:cs typeface="Arial" pitchFamily="34" charset="0"/>
              </a:rPr>
              <a:t>Therapy</a:t>
            </a:r>
            <a:r>
              <a:rPr lang="fr-FR" sz="800" b="1" dirty="0">
                <a:solidFill>
                  <a:srgbClr val="000000"/>
                </a:solidFill>
                <a:latin typeface="Arial" pitchFamily="34" charset="0"/>
                <a:cs typeface="Arial" pitchFamily="34" charset="0"/>
              </a:rPr>
              <a:t> for VL in </a:t>
            </a:r>
            <a:r>
              <a:rPr lang="fr-FR" sz="800" b="1" dirty="0" err="1">
                <a:solidFill>
                  <a:srgbClr val="000000"/>
                </a:solidFill>
                <a:latin typeface="Arial" pitchFamily="34" charset="0"/>
                <a:cs typeface="Arial" pitchFamily="34" charset="0"/>
              </a:rPr>
              <a:t>Africa</a:t>
            </a:r>
            <a:r>
              <a:rPr lang="fr-FR" sz="800" b="1" dirty="0">
                <a:solidFill>
                  <a:srgbClr val="000000"/>
                </a:solidFill>
                <a:latin typeface="Arial" pitchFamily="34" charset="0"/>
                <a:cs typeface="Arial" pitchFamily="34" charset="0"/>
              </a:rPr>
              <a:t> </a:t>
            </a:r>
          </a:p>
        </p:txBody>
      </p:sp>
      <p:sp>
        <p:nvSpPr>
          <p:cNvPr id="91" name="Rectangle 90"/>
          <p:cNvSpPr/>
          <p:nvPr/>
        </p:nvSpPr>
        <p:spPr>
          <a:xfrm>
            <a:off x="5567363" y="2667000"/>
            <a:ext cx="1062037" cy="420688"/>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a:solidFill>
                  <a:srgbClr val="000000"/>
                </a:solidFill>
                <a:latin typeface="Arial" pitchFamily="34" charset="0"/>
                <a:cs typeface="Arial" pitchFamily="34" charset="0"/>
              </a:rPr>
              <a:t>New </a:t>
            </a:r>
            <a:r>
              <a:rPr lang="fr-FR" sz="800" b="1" dirty="0" err="1">
                <a:solidFill>
                  <a:srgbClr val="000000"/>
                </a:solidFill>
                <a:latin typeface="Arial" pitchFamily="34" charset="0"/>
                <a:cs typeface="Arial" pitchFamily="34" charset="0"/>
              </a:rPr>
              <a:t>treatments</a:t>
            </a:r>
            <a:r>
              <a:rPr lang="fr-FR" sz="800" b="1" dirty="0">
                <a:solidFill>
                  <a:srgbClr val="000000"/>
                </a:solidFill>
                <a:latin typeface="Arial" pitchFamily="34" charset="0"/>
                <a:cs typeface="Arial" pitchFamily="34" charset="0"/>
              </a:rPr>
              <a:t> for HIV/VL </a:t>
            </a:r>
            <a:r>
              <a:rPr lang="fr-FR" sz="800" b="1" dirty="0" err="1">
                <a:solidFill>
                  <a:srgbClr val="000000"/>
                </a:solidFill>
                <a:latin typeface="Arial" pitchFamily="34" charset="0"/>
                <a:cs typeface="Arial" pitchFamily="34" charset="0"/>
              </a:rPr>
              <a:t>co-infection</a:t>
            </a:r>
            <a:r>
              <a:rPr lang="fr-FR" sz="800" b="1" dirty="0">
                <a:solidFill>
                  <a:srgbClr val="000000"/>
                </a:solidFill>
                <a:latin typeface="Arial" pitchFamily="34" charset="0"/>
                <a:cs typeface="Arial" pitchFamily="34" charset="0"/>
              </a:rPr>
              <a:t> </a:t>
            </a:r>
            <a:br>
              <a:rPr lang="fr-FR" sz="800" b="1" dirty="0">
                <a:solidFill>
                  <a:srgbClr val="000000"/>
                </a:solidFill>
                <a:latin typeface="Arial" pitchFamily="34" charset="0"/>
                <a:cs typeface="Arial" pitchFamily="34" charset="0"/>
              </a:rPr>
            </a:br>
            <a:r>
              <a:rPr lang="fr-FR" sz="800" b="1" dirty="0">
                <a:solidFill>
                  <a:srgbClr val="000000"/>
                </a:solidFill>
                <a:latin typeface="Arial" pitchFamily="34" charset="0"/>
                <a:cs typeface="Arial" pitchFamily="34" charset="0"/>
              </a:rPr>
              <a:t>for </a:t>
            </a:r>
            <a:r>
              <a:rPr lang="fr-FR" sz="800" b="1" dirty="0" err="1">
                <a:solidFill>
                  <a:srgbClr val="000000"/>
                </a:solidFill>
                <a:latin typeface="Arial" pitchFamily="34" charset="0"/>
                <a:cs typeface="Arial" pitchFamily="34" charset="0"/>
              </a:rPr>
              <a:t>Africa</a:t>
            </a:r>
            <a:endParaRPr lang="fr-FR" sz="800" b="1" dirty="0">
              <a:solidFill>
                <a:srgbClr val="000000"/>
              </a:solidFill>
              <a:latin typeface="Arial" pitchFamily="34" charset="0"/>
              <a:cs typeface="Arial" pitchFamily="34" charset="0"/>
            </a:endParaRPr>
          </a:p>
        </p:txBody>
      </p:sp>
      <p:sp>
        <p:nvSpPr>
          <p:cNvPr id="92" name="Rectangle 91"/>
          <p:cNvSpPr/>
          <p:nvPr/>
        </p:nvSpPr>
        <p:spPr>
          <a:xfrm>
            <a:off x="7107238" y="3055938"/>
            <a:ext cx="1325562" cy="449262"/>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lgn="ctr">
              <a:defRPr/>
            </a:pPr>
            <a:r>
              <a:rPr lang="fr-FR" sz="900" b="1" dirty="0">
                <a:solidFill>
                  <a:srgbClr val="000000"/>
                </a:solidFill>
                <a:latin typeface="Arial Black"/>
                <a:cs typeface="Arial Black"/>
              </a:rPr>
              <a:t>New VL </a:t>
            </a:r>
            <a:r>
              <a:rPr lang="fr-FR" sz="900" b="1" dirty="0" err="1">
                <a:solidFill>
                  <a:srgbClr val="000000"/>
                </a:solidFill>
                <a:latin typeface="Arial Black"/>
                <a:cs typeface="Arial Black"/>
              </a:rPr>
              <a:t>Treatments</a:t>
            </a:r>
            <a:r>
              <a:rPr lang="fr-FR" sz="900" b="1" dirty="0">
                <a:solidFill>
                  <a:srgbClr val="000000"/>
                </a:solidFill>
                <a:latin typeface="Arial Black"/>
                <a:cs typeface="Arial Black"/>
              </a:rPr>
              <a:t> </a:t>
            </a:r>
          </a:p>
          <a:p>
            <a:pPr algn="ctr">
              <a:defRPr/>
            </a:pPr>
            <a:r>
              <a:rPr lang="fr-FR" sz="800" b="1" dirty="0">
                <a:solidFill>
                  <a:srgbClr val="000000"/>
                </a:solidFill>
                <a:latin typeface="Arial" pitchFamily="34" charset="0"/>
                <a:cs typeface="Arial" pitchFamily="34" charset="0"/>
              </a:rPr>
              <a:t>for </a:t>
            </a:r>
            <a:r>
              <a:rPr lang="fr-FR" sz="800" b="1" dirty="0" err="1">
                <a:solidFill>
                  <a:srgbClr val="000000"/>
                </a:solidFill>
                <a:latin typeface="Arial" pitchFamily="34" charset="0"/>
                <a:cs typeface="Arial" pitchFamily="34" charset="0"/>
              </a:rPr>
              <a:t>India</a:t>
            </a:r>
            <a:endParaRPr lang="fr-FR" sz="800" b="1" dirty="0">
              <a:solidFill>
                <a:srgbClr val="000000"/>
              </a:solidFill>
              <a:latin typeface="Arial" pitchFamily="34" charset="0"/>
              <a:cs typeface="Arial" pitchFamily="34" charset="0"/>
            </a:endParaRPr>
          </a:p>
        </p:txBody>
      </p:sp>
      <p:sp>
        <p:nvSpPr>
          <p:cNvPr id="93" name="Rectangle 92"/>
          <p:cNvSpPr/>
          <p:nvPr/>
        </p:nvSpPr>
        <p:spPr>
          <a:xfrm>
            <a:off x="5567363" y="3119438"/>
            <a:ext cx="1062037" cy="287337"/>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a:solidFill>
                  <a:srgbClr val="000000"/>
                </a:solidFill>
                <a:latin typeface="Arial" pitchFamily="34" charset="0"/>
                <a:cs typeface="Arial" pitchFamily="34" charset="0"/>
              </a:rPr>
              <a:t>New VL </a:t>
            </a:r>
            <a:r>
              <a:rPr lang="fr-FR" sz="800" b="1" dirty="0" err="1">
                <a:solidFill>
                  <a:srgbClr val="000000"/>
                </a:solidFill>
                <a:latin typeface="Arial" pitchFamily="34" charset="0"/>
                <a:cs typeface="Arial" pitchFamily="34" charset="0"/>
              </a:rPr>
              <a:t>treatments</a:t>
            </a:r>
            <a:r>
              <a:rPr lang="fr-FR" sz="800" b="1" dirty="0">
                <a:solidFill>
                  <a:srgbClr val="000000"/>
                </a:solidFill>
                <a:latin typeface="Arial" pitchFamily="34" charset="0"/>
                <a:cs typeface="Arial" pitchFamily="34" charset="0"/>
              </a:rPr>
              <a:t> for Latin </a:t>
            </a:r>
            <a:r>
              <a:rPr lang="fr-FR" sz="800" b="1" dirty="0" err="1">
                <a:solidFill>
                  <a:srgbClr val="000000"/>
                </a:solidFill>
                <a:latin typeface="Arial" pitchFamily="34" charset="0"/>
                <a:cs typeface="Arial" pitchFamily="34" charset="0"/>
              </a:rPr>
              <a:t>America</a:t>
            </a:r>
            <a:endParaRPr lang="fr-FR" sz="800" b="1" dirty="0">
              <a:solidFill>
                <a:srgbClr val="000000"/>
              </a:solidFill>
              <a:latin typeface="Arial" pitchFamily="34" charset="0"/>
              <a:cs typeface="Arial" pitchFamily="34" charset="0"/>
            </a:endParaRPr>
          </a:p>
        </p:txBody>
      </p:sp>
      <p:grpSp>
        <p:nvGrpSpPr>
          <p:cNvPr id="158745" name="Grouper 97"/>
          <p:cNvGrpSpPr>
            <a:grpSpLocks/>
          </p:cNvGrpSpPr>
          <p:nvPr/>
        </p:nvGrpSpPr>
        <p:grpSpPr bwMode="auto">
          <a:xfrm>
            <a:off x="533400" y="3924300"/>
            <a:ext cx="1146175" cy="288925"/>
            <a:chOff x="615843" y="2229721"/>
            <a:chExt cx="1146502" cy="288000"/>
          </a:xfrm>
        </p:grpSpPr>
        <p:sp>
          <p:nvSpPr>
            <p:cNvPr id="99" name="Rectangle 98"/>
            <p:cNvSpPr/>
            <p:nvPr/>
          </p:nvSpPr>
          <p:spPr>
            <a:xfrm>
              <a:off x="753995" y="2229721"/>
              <a:ext cx="100835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defRPr/>
              </a:pPr>
              <a:r>
                <a:rPr lang="fr-FR" sz="900" b="1" dirty="0" err="1">
                  <a:solidFill>
                    <a:srgbClr val="000000"/>
                  </a:solidFill>
                  <a:latin typeface="Arial"/>
                  <a:cs typeface="Arial"/>
                </a:rPr>
                <a:t>Chagas</a:t>
              </a:r>
              <a:endParaRPr lang="fr-FR" sz="900" b="1" dirty="0">
                <a:solidFill>
                  <a:srgbClr val="000000"/>
                </a:solidFill>
                <a:latin typeface="Arial"/>
                <a:cs typeface="Arial"/>
              </a:endParaRPr>
            </a:p>
            <a:p>
              <a:pPr>
                <a:defRPr/>
              </a:pPr>
              <a:endParaRPr lang="fr-FR" sz="900" spc="-100" dirty="0">
                <a:solidFill>
                  <a:prstClr val="black"/>
                </a:solidFill>
                <a:latin typeface="Arial"/>
              </a:endParaRPr>
            </a:p>
          </p:txBody>
        </p:sp>
        <p:sp>
          <p:nvSpPr>
            <p:cNvPr id="100" name="Ellipse 99"/>
            <p:cNvSpPr/>
            <p:nvPr/>
          </p:nvSpPr>
          <p:spPr>
            <a:xfrm>
              <a:off x="615843" y="2261369"/>
              <a:ext cx="90514" cy="90198"/>
            </a:xfrm>
            <a:prstGeom prst="ellipse">
              <a:avLst/>
            </a:prstGeom>
            <a:solidFill>
              <a:srgbClr val="43AB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grpSp>
      <p:sp>
        <p:nvSpPr>
          <p:cNvPr id="107" name="Rectangle 106"/>
          <p:cNvSpPr/>
          <p:nvPr/>
        </p:nvSpPr>
        <p:spPr>
          <a:xfrm>
            <a:off x="7107238" y="3810000"/>
            <a:ext cx="1325562" cy="431800"/>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lgn="ctr">
              <a:defRPr/>
            </a:pPr>
            <a:r>
              <a:rPr lang="fr-FR" sz="900" b="1" dirty="0" err="1">
                <a:solidFill>
                  <a:prstClr val="black"/>
                </a:solidFill>
                <a:latin typeface="Arial Black"/>
                <a:cs typeface="Arial Black"/>
              </a:rPr>
              <a:t>Benznidazole</a:t>
            </a:r>
            <a:r>
              <a:rPr lang="fr-FR" sz="800" b="1" dirty="0">
                <a:solidFill>
                  <a:prstClr val="black"/>
                </a:solidFill>
                <a:latin typeface="Arial Black"/>
                <a:cs typeface="Arial Black"/>
              </a:rPr>
              <a:t> </a:t>
            </a:r>
          </a:p>
          <a:p>
            <a:pPr algn="ctr">
              <a:defRPr/>
            </a:pPr>
            <a:r>
              <a:rPr lang="fr-FR" sz="800" b="1" dirty="0" err="1">
                <a:solidFill>
                  <a:prstClr val="black"/>
                </a:solidFill>
                <a:latin typeface="Arial" pitchFamily="34" charset="0"/>
                <a:cs typeface="Arial" pitchFamily="34" charset="0"/>
              </a:rPr>
              <a:t>Paediatric</a:t>
            </a:r>
            <a:endParaRPr lang="fr-FR" sz="800" b="1" dirty="0">
              <a:solidFill>
                <a:prstClr val="black"/>
              </a:solidFill>
              <a:latin typeface="Arial" pitchFamily="34" charset="0"/>
              <a:cs typeface="Arial" pitchFamily="34" charset="0"/>
            </a:endParaRPr>
          </a:p>
          <a:p>
            <a:pPr algn="ctr">
              <a:defRPr/>
            </a:pPr>
            <a:r>
              <a:rPr lang="fr-FR" sz="800" b="1" dirty="0">
                <a:solidFill>
                  <a:prstClr val="black"/>
                </a:solidFill>
                <a:latin typeface="Arial" pitchFamily="34" charset="0"/>
                <a:cs typeface="Arial" pitchFamily="34" charset="0"/>
              </a:rPr>
              <a:t>Dosage </a:t>
            </a:r>
            <a:r>
              <a:rPr lang="fr-FR" sz="800" b="1" dirty="0" err="1">
                <a:solidFill>
                  <a:prstClr val="black"/>
                </a:solidFill>
                <a:latin typeface="Arial" pitchFamily="34" charset="0"/>
                <a:cs typeface="Arial" pitchFamily="34" charset="0"/>
              </a:rPr>
              <a:t>Form</a:t>
            </a:r>
            <a:endParaRPr lang="fr-FR" sz="800" b="1" dirty="0">
              <a:solidFill>
                <a:prstClr val="black"/>
              </a:solidFill>
              <a:latin typeface="Arial" pitchFamily="34" charset="0"/>
              <a:cs typeface="Arial" pitchFamily="34" charset="0"/>
            </a:endParaRPr>
          </a:p>
        </p:txBody>
      </p:sp>
      <p:sp>
        <p:nvSpPr>
          <p:cNvPr id="115" name="Rectangle 114"/>
          <p:cNvSpPr/>
          <p:nvPr/>
        </p:nvSpPr>
        <p:spPr>
          <a:xfrm>
            <a:off x="3581400" y="3810000"/>
            <a:ext cx="685800" cy="203200"/>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err="1">
                <a:solidFill>
                  <a:prstClr val="black"/>
                </a:solidFill>
                <a:latin typeface="Arial" pitchFamily="34" charset="0"/>
                <a:cs typeface="Arial" pitchFamily="34" charset="0"/>
              </a:rPr>
              <a:t>Biomarkers</a:t>
            </a:r>
            <a:r>
              <a:rPr lang="fr-FR" sz="800" b="1" dirty="0">
                <a:solidFill>
                  <a:prstClr val="black"/>
                </a:solidFill>
                <a:latin typeface="Arial" pitchFamily="34" charset="0"/>
                <a:cs typeface="Arial" pitchFamily="34" charset="0"/>
              </a:rPr>
              <a:t> </a:t>
            </a:r>
          </a:p>
        </p:txBody>
      </p:sp>
      <p:grpSp>
        <p:nvGrpSpPr>
          <p:cNvPr id="158748" name="Grouper 116"/>
          <p:cNvGrpSpPr>
            <a:grpSpLocks/>
          </p:cNvGrpSpPr>
          <p:nvPr/>
        </p:nvGrpSpPr>
        <p:grpSpPr bwMode="auto">
          <a:xfrm>
            <a:off x="2590800" y="4648200"/>
            <a:ext cx="838200" cy="225425"/>
            <a:chOff x="2311399" y="2892742"/>
            <a:chExt cx="900000" cy="288000"/>
          </a:xfrm>
        </p:grpSpPr>
        <p:sp>
          <p:nvSpPr>
            <p:cNvPr id="118" name="Rectangle 117"/>
            <p:cNvSpPr/>
            <p:nvPr/>
          </p:nvSpPr>
          <p:spPr>
            <a:xfrm>
              <a:off x="2311399" y="2892742"/>
              <a:ext cx="900000" cy="288000"/>
            </a:xfrm>
            <a:prstGeom prst="rect">
              <a:avLst/>
            </a:prstGeom>
            <a:solidFill>
              <a:srgbClr val="91BE46"/>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err="1">
                  <a:solidFill>
                    <a:srgbClr val="000000"/>
                  </a:solidFill>
                  <a:latin typeface="Arial" pitchFamily="34" charset="0"/>
                  <a:cs typeface="Arial" pitchFamily="34" charset="0"/>
                </a:rPr>
                <a:t>Emodepside</a:t>
              </a:r>
              <a:endParaRPr lang="fr-FR" sz="800" dirty="0">
                <a:solidFill>
                  <a:srgbClr val="000000"/>
                </a:solidFill>
                <a:latin typeface="Arial" pitchFamily="34" charset="0"/>
                <a:cs typeface="Arial" pitchFamily="34" charset="0"/>
              </a:endParaRPr>
            </a:p>
          </p:txBody>
        </p:sp>
        <p:pic>
          <p:nvPicPr>
            <p:cNvPr id="158826" name="Image 118" descr="etoile.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71090" y="2919752"/>
              <a:ext cx="93878" cy="9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49" name="Grouper 119"/>
          <p:cNvGrpSpPr>
            <a:grpSpLocks/>
          </p:cNvGrpSpPr>
          <p:nvPr/>
        </p:nvGrpSpPr>
        <p:grpSpPr bwMode="auto">
          <a:xfrm>
            <a:off x="533400" y="4572000"/>
            <a:ext cx="1146175" cy="180975"/>
            <a:chOff x="615843" y="2229721"/>
            <a:chExt cx="1146502" cy="180000"/>
          </a:xfrm>
        </p:grpSpPr>
        <p:sp>
          <p:nvSpPr>
            <p:cNvPr id="121" name="Rectangle 120"/>
            <p:cNvSpPr/>
            <p:nvPr/>
          </p:nvSpPr>
          <p:spPr>
            <a:xfrm>
              <a:off x="753995" y="2229721"/>
              <a:ext cx="1008350" cy="18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defRPr/>
              </a:pPr>
              <a:r>
                <a:rPr lang="fr-FR" sz="900" b="1" dirty="0" err="1">
                  <a:solidFill>
                    <a:srgbClr val="000000"/>
                  </a:solidFill>
                  <a:latin typeface="Arial"/>
                  <a:cs typeface="Arial"/>
                </a:rPr>
                <a:t>Filaria</a:t>
              </a:r>
              <a:endParaRPr lang="fr-FR" sz="900" b="1" dirty="0">
                <a:solidFill>
                  <a:srgbClr val="000000"/>
                </a:solidFill>
                <a:latin typeface="Arial"/>
                <a:cs typeface="Arial"/>
              </a:endParaRPr>
            </a:p>
            <a:p>
              <a:pPr>
                <a:defRPr/>
              </a:pPr>
              <a:endParaRPr lang="fr-FR" sz="900" spc="-100" dirty="0">
                <a:solidFill>
                  <a:prstClr val="black"/>
                </a:solidFill>
                <a:latin typeface="Arial"/>
              </a:endParaRPr>
            </a:p>
          </p:txBody>
        </p:sp>
        <p:sp>
          <p:nvSpPr>
            <p:cNvPr id="122" name="Ellipse 121"/>
            <p:cNvSpPr/>
            <p:nvPr/>
          </p:nvSpPr>
          <p:spPr>
            <a:xfrm>
              <a:off x="615843" y="2261300"/>
              <a:ext cx="90514" cy="90000"/>
            </a:xfrm>
            <a:prstGeom prst="ellipse">
              <a:avLst/>
            </a:prstGeom>
            <a:solidFill>
              <a:srgbClr val="91BE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grpSp>
      <p:grpSp>
        <p:nvGrpSpPr>
          <p:cNvPr id="158750" name="Grouper 122"/>
          <p:cNvGrpSpPr>
            <a:grpSpLocks/>
          </p:cNvGrpSpPr>
          <p:nvPr/>
        </p:nvGrpSpPr>
        <p:grpSpPr bwMode="auto">
          <a:xfrm>
            <a:off x="533400" y="5068888"/>
            <a:ext cx="1146175" cy="288925"/>
            <a:chOff x="615843" y="2229721"/>
            <a:chExt cx="1146502" cy="288000"/>
          </a:xfrm>
        </p:grpSpPr>
        <p:sp>
          <p:nvSpPr>
            <p:cNvPr id="124" name="Rectangle 123"/>
            <p:cNvSpPr/>
            <p:nvPr/>
          </p:nvSpPr>
          <p:spPr>
            <a:xfrm>
              <a:off x="753995" y="2229721"/>
              <a:ext cx="100835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defRPr/>
              </a:pPr>
              <a:r>
                <a:rPr lang="fr-FR" sz="900" b="1" dirty="0" err="1">
                  <a:solidFill>
                    <a:srgbClr val="000000"/>
                  </a:solidFill>
                  <a:latin typeface="Arial"/>
                  <a:cs typeface="Arial"/>
                </a:rPr>
                <a:t>Paediatric</a:t>
              </a:r>
              <a:r>
                <a:rPr lang="fr-FR" sz="900" b="1" dirty="0">
                  <a:solidFill>
                    <a:srgbClr val="000000"/>
                  </a:solidFill>
                  <a:latin typeface="Arial"/>
                  <a:cs typeface="Arial"/>
                </a:rPr>
                <a:t/>
              </a:r>
              <a:br>
                <a:rPr lang="fr-FR" sz="900" b="1" dirty="0">
                  <a:solidFill>
                    <a:srgbClr val="000000"/>
                  </a:solidFill>
                  <a:latin typeface="Arial"/>
                  <a:cs typeface="Arial"/>
                </a:rPr>
              </a:br>
              <a:r>
                <a:rPr lang="fr-FR" sz="900" b="1" dirty="0">
                  <a:solidFill>
                    <a:srgbClr val="000000"/>
                  </a:solidFill>
                  <a:latin typeface="Arial"/>
                  <a:cs typeface="Arial"/>
                </a:rPr>
                <a:t>HIV</a:t>
              </a:r>
            </a:p>
            <a:p>
              <a:pPr>
                <a:defRPr/>
              </a:pPr>
              <a:endParaRPr lang="fr-FR" sz="900" spc="-100" dirty="0">
                <a:solidFill>
                  <a:prstClr val="black"/>
                </a:solidFill>
                <a:latin typeface="Arial"/>
              </a:endParaRPr>
            </a:p>
          </p:txBody>
        </p:sp>
        <p:sp>
          <p:nvSpPr>
            <p:cNvPr id="125" name="Ellipse 124"/>
            <p:cNvSpPr/>
            <p:nvPr/>
          </p:nvSpPr>
          <p:spPr>
            <a:xfrm>
              <a:off x="615843" y="2261369"/>
              <a:ext cx="90514" cy="90197"/>
            </a:xfrm>
            <a:prstGeom prst="ellipse">
              <a:avLst/>
            </a:prstGeom>
            <a:solidFill>
              <a:srgbClr val="B672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grpSp>
      <p:sp>
        <p:nvSpPr>
          <p:cNvPr id="126" name="Rectangle 125"/>
          <p:cNvSpPr/>
          <p:nvPr/>
        </p:nvSpPr>
        <p:spPr>
          <a:xfrm>
            <a:off x="3886200" y="5010150"/>
            <a:ext cx="1347788" cy="287338"/>
          </a:xfrm>
          <a:prstGeom prst="rect">
            <a:avLst/>
          </a:prstGeom>
          <a:solidFill>
            <a:srgbClr val="B672A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fr-FR" altLang="fr-FR" sz="800" b="1" smtClean="0">
                <a:solidFill>
                  <a:srgbClr val="000000"/>
                </a:solidFill>
                <a:cs typeface="Arial" pitchFamily="34" charset="0"/>
              </a:rPr>
              <a:t>Two </a:t>
            </a:r>
            <a:r>
              <a:rPr lang="fr-FR" altLang="en-US" sz="800" b="1" smtClean="0">
                <a:solidFill>
                  <a:srgbClr val="000000"/>
                </a:solidFill>
                <a:cs typeface="Arial" pitchFamily="34" charset="0"/>
              </a:rPr>
              <a:t>‘</a:t>
            </a:r>
            <a:r>
              <a:rPr lang="fr-FR" altLang="fr-FR" sz="800" b="1" smtClean="0">
                <a:solidFill>
                  <a:srgbClr val="000000"/>
                </a:solidFill>
                <a:cs typeface="Arial" pitchFamily="34" charset="0"/>
              </a:rPr>
              <a:t>4-in-1</a:t>
            </a:r>
            <a:r>
              <a:rPr lang="fr-FR" altLang="en-US" sz="800" b="1" smtClean="0">
                <a:solidFill>
                  <a:srgbClr val="000000"/>
                </a:solidFill>
                <a:cs typeface="Arial" pitchFamily="34" charset="0"/>
              </a:rPr>
              <a:t>’</a:t>
            </a:r>
            <a:r>
              <a:rPr lang="fr-FR" altLang="fr-FR" sz="800" b="1" smtClean="0">
                <a:solidFill>
                  <a:srgbClr val="000000"/>
                </a:solidFill>
                <a:cs typeface="Arial" pitchFamily="34" charset="0"/>
              </a:rPr>
              <a:t> LPV/r-based Fixed-Dose Combinations</a:t>
            </a:r>
            <a:endParaRPr lang="fr-FR" altLang="fr-FR" sz="800" smtClean="0">
              <a:solidFill>
                <a:srgbClr val="000000"/>
              </a:solidFill>
              <a:cs typeface="Arial" pitchFamily="34" charset="0"/>
            </a:endParaRPr>
          </a:p>
        </p:txBody>
      </p:sp>
      <p:sp>
        <p:nvSpPr>
          <p:cNvPr id="127" name="Rectangle 126"/>
          <p:cNvSpPr/>
          <p:nvPr/>
        </p:nvSpPr>
        <p:spPr>
          <a:xfrm>
            <a:off x="3886200" y="5327650"/>
            <a:ext cx="1347788" cy="287338"/>
          </a:xfrm>
          <a:prstGeom prst="rect">
            <a:avLst/>
          </a:prstGeom>
          <a:solidFill>
            <a:srgbClr val="B672A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a:solidFill>
                  <a:srgbClr val="000000"/>
                </a:solidFill>
                <a:latin typeface="Arial" pitchFamily="34" charset="0"/>
                <a:cs typeface="Arial" pitchFamily="34" charset="0"/>
              </a:rPr>
              <a:t>RTV </a:t>
            </a:r>
            <a:r>
              <a:rPr lang="fr-FR" sz="800" b="1" dirty="0" err="1">
                <a:solidFill>
                  <a:srgbClr val="000000"/>
                </a:solidFill>
                <a:latin typeface="Arial" pitchFamily="34" charset="0"/>
                <a:cs typeface="Arial" pitchFamily="34" charset="0"/>
              </a:rPr>
              <a:t>Superbooster</a:t>
            </a:r>
            <a:r>
              <a:rPr lang="fr-FR" sz="800" b="1" dirty="0">
                <a:solidFill>
                  <a:srgbClr val="000000"/>
                </a:solidFill>
                <a:latin typeface="Arial" pitchFamily="34" charset="0"/>
                <a:cs typeface="Arial" pitchFamily="34" charset="0"/>
              </a:rPr>
              <a:t> </a:t>
            </a:r>
            <a:br>
              <a:rPr lang="fr-FR" sz="800" b="1" dirty="0">
                <a:solidFill>
                  <a:srgbClr val="000000"/>
                </a:solidFill>
                <a:latin typeface="Arial" pitchFamily="34" charset="0"/>
                <a:cs typeface="Arial" pitchFamily="34" charset="0"/>
              </a:rPr>
            </a:br>
            <a:r>
              <a:rPr lang="fr-FR" sz="800" b="1" dirty="0">
                <a:solidFill>
                  <a:srgbClr val="000000"/>
                </a:solidFill>
                <a:latin typeface="Arial" pitchFamily="34" charset="0"/>
                <a:cs typeface="Arial" pitchFamily="34" charset="0"/>
              </a:rPr>
              <a:t>for HIV/TB </a:t>
            </a:r>
            <a:r>
              <a:rPr lang="fr-FR" sz="800" b="1" dirty="0" err="1">
                <a:solidFill>
                  <a:srgbClr val="000000"/>
                </a:solidFill>
                <a:latin typeface="Arial" pitchFamily="34" charset="0"/>
                <a:cs typeface="Arial" pitchFamily="34" charset="0"/>
              </a:rPr>
              <a:t>co-infection</a:t>
            </a:r>
            <a:endParaRPr lang="fr-FR" sz="800" dirty="0">
              <a:solidFill>
                <a:srgbClr val="000000"/>
              </a:solidFill>
              <a:latin typeface="Arial" pitchFamily="34" charset="0"/>
              <a:cs typeface="Arial" pitchFamily="34" charset="0"/>
            </a:endParaRPr>
          </a:p>
        </p:txBody>
      </p:sp>
      <p:grpSp>
        <p:nvGrpSpPr>
          <p:cNvPr id="158753" name="Grouper 127"/>
          <p:cNvGrpSpPr>
            <a:grpSpLocks/>
          </p:cNvGrpSpPr>
          <p:nvPr/>
        </p:nvGrpSpPr>
        <p:grpSpPr bwMode="auto">
          <a:xfrm>
            <a:off x="533400" y="5741988"/>
            <a:ext cx="1146175" cy="288925"/>
            <a:chOff x="615843" y="2229721"/>
            <a:chExt cx="1146502" cy="288000"/>
          </a:xfrm>
        </p:grpSpPr>
        <p:sp>
          <p:nvSpPr>
            <p:cNvPr id="129" name="Rectangle 128"/>
            <p:cNvSpPr/>
            <p:nvPr/>
          </p:nvSpPr>
          <p:spPr>
            <a:xfrm>
              <a:off x="753995" y="2229721"/>
              <a:ext cx="1008350" cy="288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a:lstStyle/>
            <a:p>
              <a:pPr>
                <a:defRPr/>
              </a:pPr>
              <a:r>
                <a:rPr lang="fr-FR" sz="900" b="1" dirty="0">
                  <a:solidFill>
                    <a:srgbClr val="000000"/>
                  </a:solidFill>
                  <a:latin typeface="Arial"/>
                  <a:cs typeface="Arial"/>
                </a:rPr>
                <a:t>Malaria</a:t>
              </a:r>
            </a:p>
            <a:p>
              <a:pPr>
                <a:defRPr/>
              </a:pPr>
              <a:endParaRPr lang="fr-FR" sz="900" spc="-100" dirty="0">
                <a:solidFill>
                  <a:prstClr val="black"/>
                </a:solidFill>
                <a:latin typeface="Arial"/>
              </a:endParaRPr>
            </a:p>
          </p:txBody>
        </p:sp>
        <p:sp>
          <p:nvSpPr>
            <p:cNvPr id="130" name="Ellipse 129"/>
            <p:cNvSpPr/>
            <p:nvPr/>
          </p:nvSpPr>
          <p:spPr>
            <a:xfrm>
              <a:off x="615843" y="2261369"/>
              <a:ext cx="90514" cy="90197"/>
            </a:xfrm>
            <a:prstGeom prst="ellipse">
              <a:avLst/>
            </a:prstGeom>
            <a:solidFill>
              <a:srgbClr val="DE37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prstClr val="white"/>
                </a:solidFill>
              </a:endParaRPr>
            </a:p>
          </p:txBody>
        </p:sp>
      </p:grpSp>
      <p:sp>
        <p:nvSpPr>
          <p:cNvPr id="131" name="Rectangle 130"/>
          <p:cNvSpPr/>
          <p:nvPr/>
        </p:nvSpPr>
        <p:spPr>
          <a:xfrm>
            <a:off x="7107238" y="5764213"/>
            <a:ext cx="1325562" cy="420687"/>
          </a:xfrm>
          <a:prstGeom prst="rect">
            <a:avLst/>
          </a:prstGeom>
          <a:solidFill>
            <a:srgbClr val="DE3778">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lgn="ctr">
              <a:defRPr/>
            </a:pPr>
            <a:r>
              <a:rPr lang="fr-FR" sz="900" dirty="0">
                <a:solidFill>
                  <a:srgbClr val="000000"/>
                </a:solidFill>
                <a:latin typeface="Arial Black" pitchFamily="34" charset="0"/>
                <a:cs typeface="Arial" pitchFamily="34" charset="0"/>
              </a:rPr>
              <a:t>ASAQ FDC </a:t>
            </a:r>
          </a:p>
          <a:p>
            <a:pPr algn="ctr">
              <a:defRPr/>
            </a:pPr>
            <a:r>
              <a:rPr lang="fr-FR" sz="800" b="1" dirty="0" err="1">
                <a:solidFill>
                  <a:srgbClr val="000000"/>
                </a:solidFill>
                <a:latin typeface="Arial" pitchFamily="34" charset="0"/>
                <a:cs typeface="Arial" pitchFamily="34" charset="0"/>
              </a:rPr>
              <a:t>Artesunate-Amodiaquine</a:t>
            </a:r>
            <a:r>
              <a:rPr lang="fr-FR" sz="800" b="1" dirty="0">
                <a:solidFill>
                  <a:srgbClr val="000000"/>
                </a:solidFill>
                <a:latin typeface="Arial" pitchFamily="34" charset="0"/>
                <a:cs typeface="Arial" pitchFamily="34" charset="0"/>
              </a:rPr>
              <a:t> </a:t>
            </a:r>
            <a:r>
              <a:rPr lang="fr-FR" sz="800" b="1" dirty="0" err="1">
                <a:solidFill>
                  <a:srgbClr val="000000"/>
                </a:solidFill>
                <a:latin typeface="Arial" pitchFamily="34" charset="0"/>
                <a:cs typeface="Arial" pitchFamily="34" charset="0"/>
              </a:rPr>
              <a:t>Fixed-Dose</a:t>
            </a:r>
            <a:r>
              <a:rPr lang="fr-FR" sz="800" b="1" dirty="0">
                <a:solidFill>
                  <a:srgbClr val="000000"/>
                </a:solidFill>
                <a:latin typeface="Arial" pitchFamily="34" charset="0"/>
                <a:cs typeface="Arial" pitchFamily="34" charset="0"/>
              </a:rPr>
              <a:t> </a:t>
            </a:r>
            <a:r>
              <a:rPr lang="fr-FR" sz="800" b="1" dirty="0" err="1">
                <a:solidFill>
                  <a:srgbClr val="000000"/>
                </a:solidFill>
                <a:latin typeface="Arial" pitchFamily="34" charset="0"/>
                <a:cs typeface="Arial" pitchFamily="34" charset="0"/>
              </a:rPr>
              <a:t>Combination</a:t>
            </a:r>
            <a:endParaRPr lang="fr-FR" sz="800" dirty="0">
              <a:solidFill>
                <a:srgbClr val="000000"/>
              </a:solidFill>
              <a:latin typeface="Arial" pitchFamily="34" charset="0"/>
              <a:cs typeface="Arial" pitchFamily="34" charset="0"/>
            </a:endParaRPr>
          </a:p>
        </p:txBody>
      </p:sp>
      <p:sp>
        <p:nvSpPr>
          <p:cNvPr id="132" name="Rectangle 131"/>
          <p:cNvSpPr/>
          <p:nvPr/>
        </p:nvSpPr>
        <p:spPr>
          <a:xfrm>
            <a:off x="7107238" y="6215063"/>
            <a:ext cx="1325562" cy="395287"/>
          </a:xfrm>
          <a:prstGeom prst="rect">
            <a:avLst/>
          </a:prstGeom>
          <a:solidFill>
            <a:srgbClr val="DE3778">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lgn="ctr">
              <a:defRPr/>
            </a:pPr>
            <a:r>
              <a:rPr lang="fr-FR" sz="900" dirty="0">
                <a:solidFill>
                  <a:srgbClr val="000000"/>
                </a:solidFill>
                <a:latin typeface="Arial Black" pitchFamily="34" charset="0"/>
                <a:cs typeface="Arial" pitchFamily="34" charset="0"/>
              </a:rPr>
              <a:t>ASMQ FDC </a:t>
            </a:r>
          </a:p>
          <a:p>
            <a:pPr algn="ctr">
              <a:defRPr/>
            </a:pPr>
            <a:r>
              <a:rPr lang="fr-FR" sz="800" b="1" dirty="0" err="1">
                <a:solidFill>
                  <a:srgbClr val="000000"/>
                </a:solidFill>
                <a:latin typeface="Arial" pitchFamily="34" charset="0"/>
                <a:cs typeface="Arial" pitchFamily="34" charset="0"/>
              </a:rPr>
              <a:t>Artesunate-Mefloquine</a:t>
            </a:r>
            <a:r>
              <a:rPr lang="fr-FR" sz="800" b="1" dirty="0">
                <a:solidFill>
                  <a:srgbClr val="000000"/>
                </a:solidFill>
                <a:latin typeface="Arial" pitchFamily="34" charset="0"/>
                <a:cs typeface="Arial" pitchFamily="34" charset="0"/>
              </a:rPr>
              <a:t> </a:t>
            </a:r>
            <a:r>
              <a:rPr lang="fr-FR" sz="800" b="1" dirty="0" err="1">
                <a:solidFill>
                  <a:srgbClr val="000000"/>
                </a:solidFill>
                <a:latin typeface="Arial" pitchFamily="34" charset="0"/>
                <a:cs typeface="Arial" pitchFamily="34" charset="0"/>
              </a:rPr>
              <a:t>Fixed-Dose</a:t>
            </a:r>
            <a:r>
              <a:rPr lang="fr-FR" sz="800" b="1" dirty="0">
                <a:solidFill>
                  <a:srgbClr val="000000"/>
                </a:solidFill>
                <a:latin typeface="Arial" pitchFamily="34" charset="0"/>
                <a:cs typeface="Arial" pitchFamily="34" charset="0"/>
              </a:rPr>
              <a:t> </a:t>
            </a:r>
            <a:r>
              <a:rPr lang="fr-FR" sz="800" b="1" dirty="0" err="1">
                <a:solidFill>
                  <a:srgbClr val="000000"/>
                </a:solidFill>
                <a:latin typeface="Arial" pitchFamily="34" charset="0"/>
                <a:cs typeface="Arial" pitchFamily="34" charset="0"/>
              </a:rPr>
              <a:t>Combination</a:t>
            </a:r>
            <a:endParaRPr lang="fr-FR" sz="800" b="1" dirty="0">
              <a:solidFill>
                <a:srgbClr val="000000"/>
              </a:solidFill>
              <a:latin typeface="Arial" pitchFamily="34" charset="0"/>
              <a:cs typeface="Arial" pitchFamily="34" charset="0"/>
            </a:endParaRPr>
          </a:p>
        </p:txBody>
      </p:sp>
      <p:grpSp>
        <p:nvGrpSpPr>
          <p:cNvPr id="158756" name="Group 5"/>
          <p:cNvGrpSpPr>
            <a:grpSpLocks/>
          </p:cNvGrpSpPr>
          <p:nvPr/>
        </p:nvGrpSpPr>
        <p:grpSpPr bwMode="auto">
          <a:xfrm>
            <a:off x="2438400" y="2654300"/>
            <a:ext cx="838200" cy="211138"/>
            <a:chOff x="2362200" y="2882900"/>
            <a:chExt cx="897677" cy="211800"/>
          </a:xfrm>
        </p:grpSpPr>
        <p:sp>
          <p:nvSpPr>
            <p:cNvPr id="104" name="Rectangle 103"/>
            <p:cNvSpPr/>
            <p:nvPr/>
          </p:nvSpPr>
          <p:spPr>
            <a:xfrm>
              <a:off x="2362200" y="2882900"/>
              <a:ext cx="897677" cy="211800"/>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err="1">
                  <a:solidFill>
                    <a:prstClr val="black"/>
                  </a:solidFill>
                  <a:latin typeface="Arial" pitchFamily="34" charset="0"/>
                  <a:cs typeface="Arial" pitchFamily="34" charset="0"/>
                </a:rPr>
                <a:t>Oxaleish</a:t>
              </a:r>
              <a:endParaRPr lang="fr-FR" sz="800" dirty="0">
                <a:solidFill>
                  <a:prstClr val="black"/>
                </a:solidFill>
                <a:latin typeface="Arial" pitchFamily="34" charset="0"/>
                <a:cs typeface="Arial" pitchFamily="34" charset="0"/>
              </a:endParaRPr>
            </a:p>
          </p:txBody>
        </p:sp>
        <p:pic>
          <p:nvPicPr>
            <p:cNvPr id="158818" name="Image 69" descr="etoil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88941" y="28829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 name="Rectangle 122"/>
          <p:cNvSpPr/>
          <p:nvPr/>
        </p:nvSpPr>
        <p:spPr bwMode="auto">
          <a:xfrm>
            <a:off x="4572000" y="4038600"/>
            <a:ext cx="779463" cy="228600"/>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a:solidFill>
                  <a:prstClr val="black"/>
                </a:solidFill>
                <a:latin typeface="Arial" pitchFamily="34" charset="0"/>
                <a:cs typeface="Arial" pitchFamily="34" charset="0"/>
              </a:rPr>
              <a:t>New Benz </a:t>
            </a:r>
            <a:r>
              <a:rPr lang="fr-FR" sz="800" b="1" dirty="0" err="1">
                <a:solidFill>
                  <a:prstClr val="black"/>
                </a:solidFill>
                <a:latin typeface="Arial" pitchFamily="34" charset="0"/>
                <a:cs typeface="Arial" pitchFamily="34" charset="0"/>
              </a:rPr>
              <a:t>Regimens</a:t>
            </a:r>
            <a:endParaRPr lang="fr-FR" sz="800" b="1" dirty="0">
              <a:solidFill>
                <a:prstClr val="black"/>
              </a:solidFill>
              <a:latin typeface="Arial" pitchFamily="34" charset="0"/>
              <a:cs typeface="Arial" pitchFamily="34" charset="0"/>
            </a:endParaRPr>
          </a:p>
        </p:txBody>
      </p:sp>
      <p:grpSp>
        <p:nvGrpSpPr>
          <p:cNvPr id="158758" name="Group 10"/>
          <p:cNvGrpSpPr>
            <a:grpSpLocks/>
          </p:cNvGrpSpPr>
          <p:nvPr/>
        </p:nvGrpSpPr>
        <p:grpSpPr bwMode="auto">
          <a:xfrm>
            <a:off x="2590800" y="1616075"/>
            <a:ext cx="838200" cy="228600"/>
            <a:chOff x="2590800" y="1905000"/>
            <a:chExt cx="838200" cy="228600"/>
          </a:xfrm>
        </p:grpSpPr>
        <p:sp>
          <p:nvSpPr>
            <p:cNvPr id="120" name="Rectangle 119"/>
            <p:cNvSpPr/>
            <p:nvPr/>
          </p:nvSpPr>
          <p:spPr bwMode="auto">
            <a:xfrm>
              <a:off x="2590800" y="1905000"/>
              <a:ext cx="838200" cy="228600"/>
            </a:xfrm>
            <a:prstGeom prst="rect">
              <a:avLst/>
            </a:prstGeom>
            <a:solidFill>
              <a:srgbClr val="E66A1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a:solidFill>
                    <a:prstClr val="black"/>
                  </a:solidFill>
                  <a:latin typeface="Arial" pitchFamily="34" charset="0"/>
                  <a:cs typeface="Arial" pitchFamily="34" charset="0"/>
                </a:rPr>
                <a:t>SCYX2035811</a:t>
              </a:r>
            </a:p>
          </p:txBody>
        </p:sp>
        <p:pic>
          <p:nvPicPr>
            <p:cNvPr id="158816" name="Image 43" descr="etoile.png"/>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362325" y="1905000"/>
              <a:ext cx="66675"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59" name="Group 5"/>
          <p:cNvGrpSpPr>
            <a:grpSpLocks/>
          </p:cNvGrpSpPr>
          <p:nvPr/>
        </p:nvGrpSpPr>
        <p:grpSpPr bwMode="auto">
          <a:xfrm>
            <a:off x="2590800" y="1905000"/>
            <a:ext cx="838200" cy="212725"/>
            <a:chOff x="2514600" y="2057400"/>
            <a:chExt cx="838200" cy="212725"/>
          </a:xfrm>
        </p:grpSpPr>
        <p:sp>
          <p:nvSpPr>
            <p:cNvPr id="137" name="Rectangle 136"/>
            <p:cNvSpPr/>
            <p:nvPr/>
          </p:nvSpPr>
          <p:spPr bwMode="auto">
            <a:xfrm>
              <a:off x="2514600" y="2057400"/>
              <a:ext cx="838200" cy="212725"/>
            </a:xfrm>
            <a:prstGeom prst="rect">
              <a:avLst/>
            </a:prstGeom>
            <a:solidFill>
              <a:srgbClr val="E66A1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a:solidFill>
                    <a:prstClr val="black"/>
                  </a:solidFill>
                  <a:latin typeface="Arial" pitchFamily="34" charset="0"/>
                  <a:cs typeface="Arial" pitchFamily="34" charset="0"/>
                </a:rPr>
                <a:t>SCYX1608210</a:t>
              </a:r>
            </a:p>
          </p:txBody>
        </p:sp>
        <p:pic>
          <p:nvPicPr>
            <p:cNvPr id="158814" name="Image 47" descr="etoile.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86125" y="2057400"/>
              <a:ext cx="6667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1" name="Rectangle 140"/>
          <p:cNvSpPr/>
          <p:nvPr/>
        </p:nvSpPr>
        <p:spPr>
          <a:xfrm>
            <a:off x="5562600" y="3451225"/>
            <a:ext cx="1062038" cy="206375"/>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err="1">
                <a:solidFill>
                  <a:srgbClr val="000000"/>
                </a:solidFill>
                <a:latin typeface="Arial" pitchFamily="34" charset="0"/>
                <a:cs typeface="Arial" pitchFamily="34" charset="0"/>
              </a:rPr>
              <a:t>Generic</a:t>
            </a:r>
            <a:r>
              <a:rPr lang="fr-FR" sz="800" b="1" dirty="0">
                <a:solidFill>
                  <a:srgbClr val="000000"/>
                </a:solidFill>
                <a:latin typeface="Arial" pitchFamily="34" charset="0"/>
                <a:cs typeface="Arial" pitchFamily="34" charset="0"/>
              </a:rPr>
              <a:t> </a:t>
            </a:r>
            <a:r>
              <a:rPr lang="fr-FR" sz="800" b="1" dirty="0" err="1">
                <a:solidFill>
                  <a:srgbClr val="000000"/>
                </a:solidFill>
                <a:latin typeface="Arial" pitchFamily="34" charset="0"/>
                <a:cs typeface="Arial" pitchFamily="34" charset="0"/>
              </a:rPr>
              <a:t>Ambisome</a:t>
            </a:r>
            <a:endParaRPr lang="fr-FR" sz="800" dirty="0">
              <a:solidFill>
                <a:srgbClr val="000000"/>
              </a:solidFill>
              <a:latin typeface="Arial" pitchFamily="34" charset="0"/>
              <a:cs typeface="Arial" pitchFamily="34" charset="0"/>
            </a:endParaRPr>
          </a:p>
        </p:txBody>
      </p:sp>
      <p:grpSp>
        <p:nvGrpSpPr>
          <p:cNvPr id="158761" name="Group 3"/>
          <p:cNvGrpSpPr>
            <a:grpSpLocks/>
          </p:cNvGrpSpPr>
          <p:nvPr/>
        </p:nvGrpSpPr>
        <p:grpSpPr bwMode="auto">
          <a:xfrm>
            <a:off x="2438400" y="2312988"/>
            <a:ext cx="838200" cy="287337"/>
            <a:chOff x="2374398" y="2541588"/>
            <a:chExt cx="896938" cy="287338"/>
          </a:xfrm>
        </p:grpSpPr>
        <p:sp>
          <p:nvSpPr>
            <p:cNvPr id="69" name="Rectangle 68"/>
            <p:cNvSpPr/>
            <p:nvPr/>
          </p:nvSpPr>
          <p:spPr>
            <a:xfrm>
              <a:off x="2374398" y="2541588"/>
              <a:ext cx="896938" cy="287338"/>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err="1">
                  <a:solidFill>
                    <a:srgbClr val="000000"/>
                  </a:solidFill>
                  <a:latin typeface="Arial" pitchFamily="34" charset="0"/>
                  <a:cs typeface="Arial" pitchFamily="34" charset="0"/>
                </a:rPr>
                <a:t>Nitroimidazole</a:t>
              </a:r>
              <a:r>
                <a:rPr lang="fr-FR" sz="800" b="1" dirty="0">
                  <a:solidFill>
                    <a:srgbClr val="000000"/>
                  </a:solidFill>
                  <a:latin typeface="Arial" pitchFamily="34" charset="0"/>
                  <a:cs typeface="Arial" pitchFamily="34" charset="0"/>
                </a:rPr>
                <a:t> </a:t>
              </a:r>
              <a:br>
                <a:rPr lang="fr-FR" sz="800" b="1" dirty="0">
                  <a:solidFill>
                    <a:srgbClr val="000000"/>
                  </a:solidFill>
                  <a:latin typeface="Arial" pitchFamily="34" charset="0"/>
                  <a:cs typeface="Arial" pitchFamily="34" charset="0"/>
                </a:rPr>
              </a:br>
              <a:r>
                <a:rPr lang="fr-FR" sz="800" b="1" dirty="0">
                  <a:solidFill>
                    <a:srgbClr val="000000"/>
                  </a:solidFill>
                  <a:latin typeface="Arial" pitchFamily="34" charset="0"/>
                  <a:cs typeface="Arial" pitchFamily="34" charset="0"/>
                </a:rPr>
                <a:t>backup</a:t>
              </a:r>
            </a:p>
          </p:txBody>
        </p:sp>
        <p:pic>
          <p:nvPicPr>
            <p:cNvPr id="158812" name="Image 69" descr="etoile.pn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00400" y="2541588"/>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2" name="Group 6"/>
          <p:cNvGrpSpPr>
            <a:grpSpLocks/>
          </p:cNvGrpSpPr>
          <p:nvPr/>
        </p:nvGrpSpPr>
        <p:grpSpPr bwMode="auto">
          <a:xfrm>
            <a:off x="2209800" y="4114800"/>
            <a:ext cx="838200" cy="228600"/>
            <a:chOff x="2209800" y="4267200"/>
            <a:chExt cx="838200" cy="228600"/>
          </a:xfrm>
        </p:grpSpPr>
        <p:sp>
          <p:nvSpPr>
            <p:cNvPr id="109" name="Rectangle 108"/>
            <p:cNvSpPr/>
            <p:nvPr/>
          </p:nvSpPr>
          <p:spPr>
            <a:xfrm>
              <a:off x="2209800" y="4267200"/>
              <a:ext cx="838200" cy="228600"/>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err="1">
                  <a:solidFill>
                    <a:prstClr val="black"/>
                  </a:solidFill>
                  <a:latin typeface="Arial" pitchFamily="34" charset="0"/>
                  <a:cs typeface="Arial" pitchFamily="34" charset="0"/>
                </a:rPr>
                <a:t>Oxachagas</a:t>
              </a:r>
              <a:r>
                <a:rPr lang="fr-FR" sz="800" b="1" dirty="0">
                  <a:solidFill>
                    <a:prstClr val="black"/>
                  </a:solidFill>
                  <a:latin typeface="Arial" pitchFamily="34" charset="0"/>
                  <a:cs typeface="Arial" pitchFamily="34" charset="0"/>
                </a:rPr>
                <a:t> </a:t>
              </a:r>
            </a:p>
          </p:txBody>
        </p:sp>
        <p:pic>
          <p:nvPicPr>
            <p:cNvPr id="158810"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71800" y="42672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3" name="Group 8"/>
          <p:cNvGrpSpPr>
            <a:grpSpLocks/>
          </p:cNvGrpSpPr>
          <p:nvPr/>
        </p:nvGrpSpPr>
        <p:grpSpPr bwMode="auto">
          <a:xfrm>
            <a:off x="2209800" y="3835400"/>
            <a:ext cx="838200" cy="228600"/>
            <a:chOff x="2209800" y="3987800"/>
            <a:chExt cx="838200" cy="228600"/>
          </a:xfrm>
        </p:grpSpPr>
        <p:sp>
          <p:nvSpPr>
            <p:cNvPr id="112" name="Rectangle 111"/>
            <p:cNvSpPr/>
            <p:nvPr/>
          </p:nvSpPr>
          <p:spPr>
            <a:xfrm>
              <a:off x="2209800" y="3987800"/>
              <a:ext cx="838200" cy="228600"/>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err="1">
                  <a:solidFill>
                    <a:prstClr val="black"/>
                  </a:solidFill>
                  <a:latin typeface="Arial" pitchFamily="34" charset="0"/>
                  <a:cs typeface="Arial" pitchFamily="34" charset="0"/>
                </a:rPr>
                <a:t>Nitroimidazole</a:t>
              </a:r>
              <a:r>
                <a:rPr lang="fr-FR" sz="800" b="1" dirty="0">
                  <a:solidFill>
                    <a:prstClr val="black"/>
                  </a:solidFill>
                  <a:latin typeface="Arial" pitchFamily="34" charset="0"/>
                  <a:cs typeface="Arial" pitchFamily="34" charset="0"/>
                </a:rPr>
                <a:t> </a:t>
              </a:r>
            </a:p>
          </p:txBody>
        </p:sp>
        <p:pic>
          <p:nvPicPr>
            <p:cNvPr id="158808"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71800" y="39878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4" name="Group 13"/>
          <p:cNvGrpSpPr>
            <a:grpSpLocks/>
          </p:cNvGrpSpPr>
          <p:nvPr/>
        </p:nvGrpSpPr>
        <p:grpSpPr bwMode="auto">
          <a:xfrm>
            <a:off x="4648200" y="2325688"/>
            <a:ext cx="762000" cy="188912"/>
            <a:chOff x="4437064" y="2514600"/>
            <a:chExt cx="761999" cy="188912"/>
          </a:xfrm>
        </p:grpSpPr>
        <p:sp>
          <p:nvSpPr>
            <p:cNvPr id="116" name="Rectangle 115"/>
            <p:cNvSpPr/>
            <p:nvPr/>
          </p:nvSpPr>
          <p:spPr bwMode="auto">
            <a:xfrm>
              <a:off x="4437064" y="2514600"/>
              <a:ext cx="761999" cy="188912"/>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err="1">
                  <a:solidFill>
                    <a:srgbClr val="000000"/>
                  </a:solidFill>
                  <a:latin typeface="Arial" pitchFamily="34" charset="0"/>
                  <a:cs typeface="Arial" pitchFamily="34" charset="0"/>
                </a:rPr>
                <a:t>Fexinidazole</a:t>
              </a:r>
              <a:endParaRPr lang="fr-FR" sz="800" b="1" dirty="0">
                <a:solidFill>
                  <a:srgbClr val="000000"/>
                </a:solidFill>
                <a:latin typeface="Arial" pitchFamily="34" charset="0"/>
                <a:cs typeface="Arial" pitchFamily="34" charset="0"/>
              </a:endParaRPr>
            </a:p>
          </p:txBody>
        </p:sp>
        <p:pic>
          <p:nvPicPr>
            <p:cNvPr id="158806"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28127" y="25146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5" name="Group 16"/>
          <p:cNvGrpSpPr>
            <a:grpSpLocks/>
          </p:cNvGrpSpPr>
          <p:nvPr/>
        </p:nvGrpSpPr>
        <p:grpSpPr bwMode="auto">
          <a:xfrm>
            <a:off x="5545138" y="1616075"/>
            <a:ext cx="779462" cy="188913"/>
            <a:chOff x="5545138" y="1905000"/>
            <a:chExt cx="779462" cy="188913"/>
          </a:xfrm>
        </p:grpSpPr>
        <p:sp>
          <p:nvSpPr>
            <p:cNvPr id="62" name="Rectangle 61"/>
            <p:cNvSpPr/>
            <p:nvPr/>
          </p:nvSpPr>
          <p:spPr bwMode="auto">
            <a:xfrm>
              <a:off x="5545138" y="1905000"/>
              <a:ext cx="779462" cy="188913"/>
            </a:xfrm>
            <a:prstGeom prst="rect">
              <a:avLst/>
            </a:prstGeom>
            <a:solidFill>
              <a:srgbClr val="E66A1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err="1">
                  <a:solidFill>
                    <a:prstClr val="black"/>
                  </a:solidFill>
                  <a:latin typeface="Arial" pitchFamily="34" charset="0"/>
                  <a:cs typeface="Arial" pitchFamily="34" charset="0"/>
                </a:rPr>
                <a:t>Fexinidazole</a:t>
              </a:r>
              <a:endParaRPr lang="fr-FR" sz="800" b="1" dirty="0">
                <a:solidFill>
                  <a:prstClr val="black"/>
                </a:solidFill>
                <a:latin typeface="Arial" pitchFamily="34" charset="0"/>
                <a:cs typeface="Arial" pitchFamily="34" charset="0"/>
              </a:endParaRPr>
            </a:p>
          </p:txBody>
        </p:sp>
        <p:pic>
          <p:nvPicPr>
            <p:cNvPr id="158804"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253664" y="19050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6" name="Group 12"/>
          <p:cNvGrpSpPr>
            <a:grpSpLocks/>
          </p:cNvGrpSpPr>
          <p:nvPr/>
        </p:nvGrpSpPr>
        <p:grpSpPr bwMode="auto">
          <a:xfrm>
            <a:off x="4114800" y="1616075"/>
            <a:ext cx="679450" cy="188913"/>
            <a:chOff x="4121150" y="1905000"/>
            <a:chExt cx="679450" cy="188913"/>
          </a:xfrm>
        </p:grpSpPr>
        <p:sp>
          <p:nvSpPr>
            <p:cNvPr id="59" name="Rectangle 58"/>
            <p:cNvSpPr/>
            <p:nvPr/>
          </p:nvSpPr>
          <p:spPr bwMode="auto">
            <a:xfrm>
              <a:off x="4121150" y="1905000"/>
              <a:ext cx="679450" cy="188913"/>
            </a:xfrm>
            <a:prstGeom prst="rect">
              <a:avLst/>
            </a:prstGeom>
            <a:solidFill>
              <a:srgbClr val="E66A17">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a:solidFill>
                    <a:prstClr val="black"/>
                  </a:solidFill>
                  <a:latin typeface="Arial" pitchFamily="34" charset="0"/>
                  <a:cs typeface="Arial" pitchFamily="34" charset="0"/>
                </a:rPr>
                <a:t>SCYX-7158</a:t>
              </a:r>
            </a:p>
          </p:txBody>
        </p:sp>
        <p:pic>
          <p:nvPicPr>
            <p:cNvPr id="158802"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29664" y="19050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7" name="Group 9"/>
          <p:cNvGrpSpPr>
            <a:grpSpLocks/>
          </p:cNvGrpSpPr>
          <p:nvPr/>
        </p:nvGrpSpPr>
        <p:grpSpPr bwMode="auto">
          <a:xfrm>
            <a:off x="3549650" y="2312988"/>
            <a:ext cx="565150" cy="179387"/>
            <a:chOff x="3549827" y="2541588"/>
            <a:chExt cx="564973" cy="180000"/>
          </a:xfrm>
        </p:grpSpPr>
        <p:sp>
          <p:nvSpPr>
            <p:cNvPr id="81" name="Rectangle 80"/>
            <p:cNvSpPr/>
            <p:nvPr/>
          </p:nvSpPr>
          <p:spPr>
            <a:xfrm>
              <a:off x="3549827" y="2541588"/>
              <a:ext cx="564973" cy="180000"/>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lgn="r">
                <a:defRPr/>
              </a:pPr>
              <a:r>
                <a:rPr lang="fr-FR" sz="800" b="1" dirty="0">
                  <a:solidFill>
                    <a:srgbClr val="000000"/>
                  </a:solidFill>
                  <a:latin typeface="Arial" pitchFamily="34" charset="0"/>
                  <a:cs typeface="Arial" pitchFamily="34" charset="0"/>
                </a:rPr>
                <a:t>VL-2098</a:t>
              </a:r>
            </a:p>
          </p:txBody>
        </p:sp>
        <p:pic>
          <p:nvPicPr>
            <p:cNvPr id="158800"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38600" y="2541588"/>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8" name="Group 21"/>
          <p:cNvGrpSpPr>
            <a:grpSpLocks/>
          </p:cNvGrpSpPr>
          <p:nvPr/>
        </p:nvGrpSpPr>
        <p:grpSpPr bwMode="auto">
          <a:xfrm>
            <a:off x="4572000" y="4306888"/>
            <a:ext cx="779463" cy="188912"/>
            <a:chOff x="4419600" y="4495800"/>
            <a:chExt cx="779463" cy="188912"/>
          </a:xfrm>
        </p:grpSpPr>
        <p:sp>
          <p:nvSpPr>
            <p:cNvPr id="133" name="Rectangle 132"/>
            <p:cNvSpPr/>
            <p:nvPr/>
          </p:nvSpPr>
          <p:spPr bwMode="auto">
            <a:xfrm>
              <a:off x="4419600" y="4495800"/>
              <a:ext cx="779463" cy="188912"/>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a:solidFill>
                    <a:prstClr val="black"/>
                  </a:solidFill>
                  <a:latin typeface="Arial" pitchFamily="34" charset="0"/>
                  <a:cs typeface="Arial" pitchFamily="34" charset="0"/>
                </a:rPr>
                <a:t>New Combos</a:t>
              </a:r>
            </a:p>
          </p:txBody>
        </p:sp>
        <p:pic>
          <p:nvPicPr>
            <p:cNvPr id="158798"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28127" y="44958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69" name="Group 15"/>
          <p:cNvGrpSpPr>
            <a:grpSpLocks/>
          </p:cNvGrpSpPr>
          <p:nvPr/>
        </p:nvGrpSpPr>
        <p:grpSpPr bwMode="auto">
          <a:xfrm>
            <a:off x="4191000" y="3140075"/>
            <a:ext cx="615950" cy="288925"/>
            <a:chOff x="4413250" y="3368675"/>
            <a:chExt cx="615950" cy="288925"/>
          </a:xfrm>
        </p:grpSpPr>
        <p:sp>
          <p:nvSpPr>
            <p:cNvPr id="95" name="Rectangle 94"/>
            <p:cNvSpPr/>
            <p:nvPr/>
          </p:nvSpPr>
          <p:spPr bwMode="auto">
            <a:xfrm>
              <a:off x="4413250" y="3368675"/>
              <a:ext cx="615950" cy="288925"/>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r>
                <a:rPr lang="fr-FR" sz="800" b="1" dirty="0" err="1">
                  <a:solidFill>
                    <a:srgbClr val="000000"/>
                  </a:solidFill>
                  <a:latin typeface="Arial" pitchFamily="34" charset="0"/>
                  <a:cs typeface="Arial" pitchFamily="34" charset="0"/>
                </a:rPr>
                <a:t>Anfoleish</a:t>
              </a:r>
              <a:r>
                <a:rPr lang="fr-FR" sz="800" b="1" dirty="0">
                  <a:solidFill>
                    <a:srgbClr val="000000"/>
                  </a:solidFill>
                  <a:latin typeface="Arial" pitchFamily="34" charset="0"/>
                  <a:cs typeface="Arial" pitchFamily="34" charset="0"/>
                </a:rPr>
                <a:t> (CL)</a:t>
              </a:r>
            </a:p>
          </p:txBody>
        </p:sp>
        <p:pic>
          <p:nvPicPr>
            <p:cNvPr id="158796"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53000" y="3368675"/>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8770" name="Group 22"/>
          <p:cNvGrpSpPr>
            <a:grpSpLocks/>
          </p:cNvGrpSpPr>
          <p:nvPr/>
        </p:nvGrpSpPr>
        <p:grpSpPr bwMode="auto">
          <a:xfrm>
            <a:off x="4572000" y="3810000"/>
            <a:ext cx="779463" cy="188913"/>
            <a:chOff x="4419600" y="3962400"/>
            <a:chExt cx="779463" cy="188913"/>
          </a:xfrm>
        </p:grpSpPr>
        <p:sp>
          <p:nvSpPr>
            <p:cNvPr id="119" name="Rectangle 118"/>
            <p:cNvSpPr/>
            <p:nvPr/>
          </p:nvSpPr>
          <p:spPr bwMode="auto">
            <a:xfrm>
              <a:off x="4419600" y="3962400"/>
              <a:ext cx="779463" cy="188913"/>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r>
                <a:rPr lang="fr-FR" sz="800" b="1" dirty="0" err="1">
                  <a:solidFill>
                    <a:prstClr val="black"/>
                  </a:solidFill>
                  <a:latin typeface="Arial" pitchFamily="34" charset="0"/>
                  <a:cs typeface="Arial" pitchFamily="34" charset="0"/>
                </a:rPr>
                <a:t>Fexinidazole</a:t>
              </a:r>
              <a:endParaRPr lang="fr-FR" sz="800" b="1" dirty="0">
                <a:solidFill>
                  <a:prstClr val="black"/>
                </a:solidFill>
                <a:latin typeface="Arial" pitchFamily="34" charset="0"/>
                <a:cs typeface="Arial" pitchFamily="34" charset="0"/>
              </a:endParaRPr>
            </a:p>
          </p:txBody>
        </p:sp>
        <p:pic>
          <p:nvPicPr>
            <p:cNvPr id="158794" name="Image 69" descr="etoile.png"/>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128127" y="3962400"/>
              <a:ext cx="70936" cy="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0" name="Straight Connector 109"/>
          <p:cNvCxnSpPr/>
          <p:nvPr/>
        </p:nvCxnSpPr>
        <p:spPr>
          <a:xfrm>
            <a:off x="7010400" y="1524000"/>
            <a:ext cx="0" cy="5105400"/>
          </a:xfrm>
          <a:prstGeom prst="line">
            <a:avLst/>
          </a:prstGeom>
          <a:ln w="2857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a:endCxn id="140" idx="2"/>
          </p:cNvCxnSpPr>
          <p:nvPr/>
        </p:nvCxnSpPr>
        <p:spPr>
          <a:xfrm flipH="1">
            <a:off x="5348288" y="1524000"/>
            <a:ext cx="138112" cy="5105400"/>
          </a:xfrm>
          <a:prstGeom prst="line">
            <a:avLst/>
          </a:prstGeom>
          <a:ln w="28575" cmpd="sng">
            <a:solidFill>
              <a:srgbClr val="D9D9D9"/>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3505200" y="1524000"/>
            <a:ext cx="0" cy="5105400"/>
          </a:xfrm>
          <a:prstGeom prst="line">
            <a:avLst/>
          </a:prstGeom>
          <a:ln w="28575" cmpd="sng">
            <a:solidFill>
              <a:srgbClr val="D9D9D9"/>
            </a:solidFill>
          </a:ln>
          <a:effectLst/>
        </p:spPr>
        <p:style>
          <a:lnRef idx="2">
            <a:schemeClr val="accent1"/>
          </a:lnRef>
          <a:fillRef idx="0">
            <a:schemeClr val="accent1"/>
          </a:fillRef>
          <a:effectRef idx="1">
            <a:schemeClr val="accent1"/>
          </a:effectRef>
          <a:fontRef idx="minor">
            <a:schemeClr val="tx1"/>
          </a:fontRef>
        </p:style>
      </p:cxnSp>
      <p:grpSp>
        <p:nvGrpSpPr>
          <p:cNvPr id="158774" name="Grouper 134"/>
          <p:cNvGrpSpPr>
            <a:grpSpLocks/>
          </p:cNvGrpSpPr>
          <p:nvPr/>
        </p:nvGrpSpPr>
        <p:grpSpPr bwMode="auto">
          <a:xfrm>
            <a:off x="533400" y="6629400"/>
            <a:ext cx="4267200" cy="123825"/>
            <a:chOff x="1928524" y="6498719"/>
            <a:chExt cx="2588132" cy="122480"/>
          </a:xfrm>
        </p:grpSpPr>
        <p:sp>
          <p:nvSpPr>
            <p:cNvPr id="158791" name="ZoneTexte 132"/>
            <p:cNvSpPr txBox="1">
              <a:spLocks noChangeArrowheads="1"/>
            </p:cNvSpPr>
            <p:nvPr/>
          </p:nvSpPr>
          <p:spPr bwMode="auto">
            <a:xfrm>
              <a:off x="2059856" y="6498719"/>
              <a:ext cx="2456800" cy="1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0"/>
                </a:spcBef>
                <a:buClrTx/>
                <a:buSzTx/>
                <a:buFontTx/>
                <a:buNone/>
              </a:pPr>
              <a:r>
                <a:rPr lang="fr-FR" altLang="fr-FR" sz="800" smtClean="0">
                  <a:solidFill>
                    <a:srgbClr val="000000"/>
                  </a:solidFill>
                  <a:cs typeface="Arial" pitchFamily="34" charset="0"/>
                </a:rPr>
                <a:t>New Chemical Entity (NCE); Fexinidazole (for HAT, VL and Chagas Disease) = 1 NCE</a:t>
              </a:r>
            </a:p>
          </p:txBody>
        </p:sp>
        <p:pic>
          <p:nvPicPr>
            <p:cNvPr id="158792" name="Image 133" descr="etoile.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928524" y="6513205"/>
              <a:ext cx="85344" cy="8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 name="Connecteur droit 14"/>
          <p:cNvCxnSpPr/>
          <p:nvPr/>
        </p:nvCxnSpPr>
        <p:spPr>
          <a:xfrm>
            <a:off x="552450" y="2209800"/>
            <a:ext cx="7905750" cy="1588"/>
          </a:xfrm>
          <a:prstGeom prst="line">
            <a:avLst/>
          </a:prstGeom>
          <a:ln w="12700" cap="rnd" cmpd="sng" algn="ctr">
            <a:solidFill>
              <a:srgbClr val="6E3D37"/>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p:nvCxnSpPr>
        <p:spPr>
          <a:xfrm>
            <a:off x="609600" y="4568825"/>
            <a:ext cx="7905750" cy="1588"/>
          </a:xfrm>
          <a:prstGeom prst="line">
            <a:avLst/>
          </a:prstGeom>
          <a:ln w="12700" cap="rnd" cmpd="sng" algn="ctr">
            <a:solidFill>
              <a:srgbClr val="6E3D37"/>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552450" y="4953000"/>
            <a:ext cx="7905750" cy="1588"/>
          </a:xfrm>
          <a:prstGeom prst="line">
            <a:avLst/>
          </a:prstGeom>
          <a:ln w="12700" cap="rnd" cmpd="sng" algn="ctr">
            <a:solidFill>
              <a:srgbClr val="6E3D37"/>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a:off x="552450" y="5695950"/>
            <a:ext cx="7905750" cy="1588"/>
          </a:xfrm>
          <a:prstGeom prst="line">
            <a:avLst/>
          </a:prstGeom>
          <a:ln w="12700" cap="rnd" cmpd="sng" algn="ctr">
            <a:solidFill>
              <a:srgbClr val="6E3D37"/>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a:off x="552450" y="3732213"/>
            <a:ext cx="7905750" cy="1587"/>
          </a:xfrm>
          <a:prstGeom prst="line">
            <a:avLst/>
          </a:prstGeom>
          <a:ln w="12700" cap="rnd" cmpd="sng" algn="ctr">
            <a:solidFill>
              <a:srgbClr val="6E3D37"/>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58780" name="Group 4"/>
          <p:cNvGrpSpPr>
            <a:grpSpLocks/>
          </p:cNvGrpSpPr>
          <p:nvPr/>
        </p:nvGrpSpPr>
        <p:grpSpPr bwMode="auto">
          <a:xfrm>
            <a:off x="1752600" y="2209800"/>
            <a:ext cx="304800" cy="2743200"/>
            <a:chOff x="1752600" y="2362200"/>
            <a:chExt cx="304800" cy="2743200"/>
          </a:xfrm>
        </p:grpSpPr>
        <p:sp>
          <p:nvSpPr>
            <p:cNvPr id="134" name="Rectangle 133"/>
            <p:cNvSpPr/>
            <p:nvPr/>
          </p:nvSpPr>
          <p:spPr bwMode="auto">
            <a:xfrm>
              <a:off x="1752600" y="3886200"/>
              <a:ext cx="304800" cy="838200"/>
            </a:xfrm>
            <a:prstGeom prst="rect">
              <a:avLst/>
            </a:prstGeom>
            <a:solidFill>
              <a:srgbClr val="84B6D7"/>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endParaRPr lang="en-US" sz="800" b="1">
                <a:solidFill>
                  <a:prstClr val="black"/>
                </a:solidFill>
                <a:latin typeface="Arial" pitchFamily="34" charset="0"/>
                <a:cs typeface="Arial" pitchFamily="34" charset="0"/>
              </a:endParaRPr>
            </a:p>
          </p:txBody>
        </p:sp>
        <p:sp>
          <p:nvSpPr>
            <p:cNvPr id="135" name="Rectangle 134"/>
            <p:cNvSpPr/>
            <p:nvPr/>
          </p:nvSpPr>
          <p:spPr bwMode="auto">
            <a:xfrm>
              <a:off x="1752600" y="4724400"/>
              <a:ext cx="304800" cy="381000"/>
            </a:xfrm>
            <a:prstGeom prst="rect">
              <a:avLst/>
            </a:prstGeom>
            <a:solidFill>
              <a:srgbClr val="91BE46"/>
            </a:solidFill>
            <a:ln>
              <a:noFill/>
            </a:ln>
            <a:effectLst/>
          </p:spPr>
          <p:style>
            <a:lnRef idx="1">
              <a:schemeClr val="accent1"/>
            </a:lnRef>
            <a:fillRef idx="3">
              <a:schemeClr val="accent1"/>
            </a:fillRef>
            <a:effectRef idx="2">
              <a:schemeClr val="accent1"/>
            </a:effectRef>
            <a:fontRef idx="minor">
              <a:schemeClr val="lt1"/>
            </a:fontRef>
          </p:style>
          <p:txBody>
            <a:bodyPr lIns="36000" rIns="36000" anchor="ctr"/>
            <a:lstStyle/>
            <a:p>
              <a:pPr>
                <a:defRPr/>
              </a:pPr>
              <a:endParaRPr lang="en-US" sz="800">
                <a:solidFill>
                  <a:srgbClr val="000000"/>
                </a:solidFill>
                <a:latin typeface="Arial" pitchFamily="34" charset="0"/>
                <a:cs typeface="Arial" pitchFamily="34" charset="0"/>
              </a:endParaRPr>
            </a:p>
          </p:txBody>
        </p:sp>
        <p:sp>
          <p:nvSpPr>
            <p:cNvPr id="136" name="Rectangle 135"/>
            <p:cNvSpPr/>
            <p:nvPr/>
          </p:nvSpPr>
          <p:spPr bwMode="auto">
            <a:xfrm>
              <a:off x="1752600" y="2362200"/>
              <a:ext cx="304800" cy="1524000"/>
            </a:xfrm>
            <a:prstGeom prst="rect">
              <a:avLst/>
            </a:prstGeom>
            <a:solidFill>
              <a:srgbClr val="E6AB1B">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lIns="36000" anchor="ctr"/>
            <a:lstStyle/>
            <a:p>
              <a:pPr>
                <a:defRPr/>
              </a:pPr>
              <a:endParaRPr lang="en-US" sz="800">
                <a:solidFill>
                  <a:prstClr val="black"/>
                </a:solidFill>
                <a:latin typeface="Arial" pitchFamily="34" charset="0"/>
                <a:cs typeface="Arial" pitchFamily="34" charset="0"/>
              </a:endParaRPr>
            </a:p>
          </p:txBody>
        </p:sp>
      </p:grpSp>
      <p:sp>
        <p:nvSpPr>
          <p:cNvPr id="158781" name="ZoneTexte 135"/>
          <p:cNvSpPr txBox="1">
            <a:spLocks noChangeArrowheads="1"/>
          </p:cNvSpPr>
          <p:nvPr/>
        </p:nvSpPr>
        <p:spPr bwMode="auto">
          <a:xfrm>
            <a:off x="1781175" y="2401888"/>
            <a:ext cx="247650"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algn="ctr" eaLnBrk="1" hangingPunct="1">
              <a:lnSpc>
                <a:spcPct val="200000"/>
              </a:lnSpc>
              <a:spcBef>
                <a:spcPct val="0"/>
              </a:spcBef>
              <a:buClrTx/>
              <a:buSzTx/>
              <a:buFontTx/>
              <a:buNone/>
            </a:pPr>
            <a:r>
              <a:rPr lang="fr-FR" altLang="fr-FR" sz="800" b="1" smtClean="0">
                <a:solidFill>
                  <a:srgbClr val="000000"/>
                </a:solidFill>
                <a:cs typeface="Arial" pitchFamily="34" charset="0"/>
              </a:rPr>
              <a:t>S</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C</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R</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E</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E</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N</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I</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N</a:t>
            </a:r>
          </a:p>
          <a:p>
            <a:pPr algn="ctr" eaLnBrk="1" hangingPunct="1">
              <a:lnSpc>
                <a:spcPct val="200000"/>
              </a:lnSpc>
              <a:spcBef>
                <a:spcPct val="0"/>
              </a:spcBef>
              <a:buClrTx/>
              <a:buSzTx/>
              <a:buFontTx/>
              <a:buNone/>
            </a:pPr>
            <a:r>
              <a:rPr lang="fr-FR" altLang="fr-FR" sz="800" b="1" smtClean="0">
                <a:solidFill>
                  <a:srgbClr val="000000"/>
                </a:solidFill>
                <a:cs typeface="Arial" pitchFamily="34" charset="0"/>
              </a:rPr>
              <a:t>G</a:t>
            </a:r>
          </a:p>
        </p:txBody>
      </p:sp>
      <p:sp>
        <p:nvSpPr>
          <p:cNvPr id="158782" name="ZoneTexte 10"/>
          <p:cNvSpPr txBox="1">
            <a:spLocks noChangeArrowheads="1"/>
          </p:cNvSpPr>
          <p:nvPr/>
        </p:nvSpPr>
        <p:spPr bwMode="auto">
          <a:xfrm>
            <a:off x="381000" y="141288"/>
            <a:ext cx="9144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defTabSz="45720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defTabSz="4572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defTabSz="4572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defTabSz="4572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0"/>
              </a:spcBef>
              <a:buClrTx/>
              <a:buSzTx/>
              <a:buFontTx/>
              <a:buNone/>
            </a:pPr>
            <a:r>
              <a:rPr lang="en-GB" altLang="fr-FR" sz="2800" b="1" dirty="0" err="1" smtClean="0">
                <a:solidFill>
                  <a:srgbClr val="696464"/>
                </a:solidFill>
                <a:cs typeface="Arial" pitchFamily="34" charset="0"/>
              </a:rPr>
              <a:t>DND</a:t>
            </a:r>
            <a:r>
              <a:rPr lang="en-GB" altLang="fr-FR" sz="2800" b="1" i="1" dirty="0" err="1" smtClean="0">
                <a:solidFill>
                  <a:srgbClr val="696464"/>
                </a:solidFill>
                <a:cs typeface="Arial" pitchFamily="34" charset="0"/>
              </a:rPr>
              <a:t>i</a:t>
            </a:r>
            <a:r>
              <a:rPr lang="en-GB" altLang="fr-FR" sz="2800" b="1" dirty="0" smtClean="0">
                <a:solidFill>
                  <a:srgbClr val="696464"/>
                </a:solidFill>
                <a:cs typeface="Arial" pitchFamily="34" charset="0"/>
              </a:rPr>
              <a:t> Portfolio: A Mix of Existing Drugs &amp; NCEs</a:t>
            </a:r>
          </a:p>
          <a:p>
            <a:pPr eaLnBrk="1" hangingPunct="1">
              <a:spcBef>
                <a:spcPct val="0"/>
              </a:spcBef>
              <a:buClrTx/>
              <a:buSzTx/>
              <a:buFontTx/>
              <a:buNone/>
            </a:pPr>
            <a:r>
              <a:rPr lang="fr-FR" altLang="fr-FR" sz="1800" b="1" dirty="0" smtClean="0">
                <a:solidFill>
                  <a:srgbClr val="696464"/>
                </a:solidFill>
                <a:cs typeface="Arial" pitchFamily="34" charset="0"/>
              </a:rPr>
              <a:t>6 new </a:t>
            </a:r>
            <a:r>
              <a:rPr lang="fr-FR" altLang="fr-FR" sz="1800" b="1" dirty="0" err="1" smtClean="0">
                <a:solidFill>
                  <a:srgbClr val="696464"/>
                </a:solidFill>
                <a:cs typeface="Arial" pitchFamily="34" charset="0"/>
              </a:rPr>
              <a:t>treatments</a:t>
            </a:r>
            <a:r>
              <a:rPr lang="fr-FR" altLang="fr-FR" sz="1800" b="1" dirty="0" smtClean="0">
                <a:solidFill>
                  <a:srgbClr val="696464"/>
                </a:solidFill>
                <a:cs typeface="Arial" pitchFamily="34" charset="0"/>
              </a:rPr>
              <a:t> </a:t>
            </a:r>
            <a:r>
              <a:rPr lang="fr-FR" altLang="fr-FR" sz="1800" b="1" dirty="0" err="1" smtClean="0">
                <a:solidFill>
                  <a:srgbClr val="696464"/>
                </a:solidFill>
                <a:cs typeface="Arial" pitchFamily="34" charset="0"/>
              </a:rPr>
              <a:t>available</a:t>
            </a:r>
            <a:r>
              <a:rPr lang="fr-FR" altLang="fr-FR" sz="1800" b="1" dirty="0" smtClean="0">
                <a:solidFill>
                  <a:srgbClr val="696464"/>
                </a:solidFill>
                <a:cs typeface="Arial" pitchFamily="34" charset="0"/>
              </a:rPr>
              <a:t> and 12 new </a:t>
            </a:r>
            <a:r>
              <a:rPr lang="fr-FR" altLang="fr-FR" sz="1800" b="1" dirty="0" err="1" smtClean="0">
                <a:solidFill>
                  <a:srgbClr val="696464"/>
                </a:solidFill>
                <a:cs typeface="Arial" pitchFamily="34" charset="0"/>
              </a:rPr>
              <a:t>chemical</a:t>
            </a:r>
            <a:r>
              <a:rPr lang="fr-FR" altLang="fr-FR" sz="1800" b="1" dirty="0" smtClean="0">
                <a:solidFill>
                  <a:srgbClr val="696464"/>
                </a:solidFill>
                <a:cs typeface="Arial" pitchFamily="34" charset="0"/>
              </a:rPr>
              <a:t> </a:t>
            </a:r>
            <a:r>
              <a:rPr lang="fr-FR" altLang="fr-FR" sz="1800" b="1" dirty="0" err="1" smtClean="0">
                <a:solidFill>
                  <a:srgbClr val="696464"/>
                </a:solidFill>
                <a:cs typeface="Arial" pitchFamily="34" charset="0"/>
              </a:rPr>
              <a:t>entities</a:t>
            </a:r>
            <a:r>
              <a:rPr lang="fr-FR" altLang="fr-FR" sz="1800" b="1" dirty="0" smtClean="0">
                <a:solidFill>
                  <a:srgbClr val="696464"/>
                </a:solidFill>
                <a:cs typeface="Arial" pitchFamily="34" charset="0"/>
              </a:rPr>
              <a:t> in the pipeline</a:t>
            </a:r>
            <a:endParaRPr lang="en-GB" altLang="fr-FR" sz="2800" b="1" dirty="0" smtClean="0">
              <a:solidFill>
                <a:srgbClr val="696464"/>
              </a:solidFill>
              <a:cs typeface="Arial" pitchFamily="34" charset="0"/>
            </a:endParaRPr>
          </a:p>
        </p:txBody>
      </p:sp>
      <p:sp>
        <p:nvSpPr>
          <p:cNvPr id="158783" name="ZoneTexte 132"/>
          <p:cNvSpPr txBox="1">
            <a:spLocks noChangeArrowheads="1"/>
          </p:cNvSpPr>
          <p:nvPr/>
        </p:nvSpPr>
        <p:spPr bwMode="auto">
          <a:xfrm>
            <a:off x="512763" y="6400800"/>
            <a:ext cx="4746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spcBef>
                <a:spcPts val="700"/>
              </a:spcBef>
              <a:buClr>
                <a:schemeClr val="accent2"/>
              </a:buClr>
              <a:buSzPct val="60000"/>
              <a:buFont typeface="Wingdings" pitchFamily="2" charset="2"/>
              <a:buChar char=""/>
              <a:defRPr sz="2900">
                <a:solidFill>
                  <a:schemeClr val="tx1"/>
                </a:solidFill>
                <a:latin typeface="Arial" pitchFamily="34" charset="0"/>
                <a:ea typeface="MS PGothic" pitchFamily="34" charset="-128"/>
              </a:defRPr>
            </a:lvl1pPr>
            <a:lvl2pPr marL="742950" indent="-285750" defTabSz="457200" eaLnBrk="0" hangingPunct="0">
              <a:spcBef>
                <a:spcPts val="550"/>
              </a:spcBef>
              <a:buClr>
                <a:schemeClr val="accent1"/>
              </a:buClr>
              <a:buSzPct val="70000"/>
              <a:buFont typeface="Wingdings 2" pitchFamily="18" charset="2"/>
              <a:buChar char=""/>
              <a:defRPr sz="2600">
                <a:solidFill>
                  <a:schemeClr val="tx1"/>
                </a:solidFill>
                <a:latin typeface="Arial" pitchFamily="34" charset="0"/>
                <a:ea typeface="MS PGothic" pitchFamily="34" charset="-128"/>
              </a:defRPr>
            </a:lvl2pPr>
            <a:lvl3pPr marL="1143000" indent="-228600" defTabSz="457200" eaLnBrk="0" hangingPunct="0">
              <a:spcBef>
                <a:spcPts val="500"/>
              </a:spcBef>
              <a:buClr>
                <a:schemeClr val="accent2"/>
              </a:buClr>
              <a:buSzPct val="75000"/>
              <a:buFont typeface="Wingdings" pitchFamily="2" charset="2"/>
              <a:buChar char=""/>
              <a:defRPr sz="2300">
                <a:solidFill>
                  <a:schemeClr val="tx1"/>
                </a:solidFill>
                <a:latin typeface="Arial" pitchFamily="34" charset="0"/>
                <a:ea typeface="MS PGothic" pitchFamily="34" charset="-128"/>
              </a:defRPr>
            </a:lvl3pPr>
            <a:lvl4pPr marL="1600200" indent="-228600" defTabSz="457200" eaLnBrk="0" hangingPunct="0">
              <a:spcBef>
                <a:spcPts val="400"/>
              </a:spcBef>
              <a:buClr>
                <a:srgbClr val="A28E6A"/>
              </a:buClr>
              <a:buSzPct val="75000"/>
              <a:buFont typeface="Wingdings" pitchFamily="2" charset="2"/>
              <a:buChar char=""/>
              <a:defRPr sz="2000">
                <a:solidFill>
                  <a:schemeClr val="tx1"/>
                </a:solidFill>
                <a:latin typeface="Arial" pitchFamily="34" charset="0"/>
                <a:ea typeface="MS PGothic" pitchFamily="34" charset="-128"/>
              </a:defRPr>
            </a:lvl4pPr>
            <a:lvl5pPr marL="2057400" indent="-228600" defTabSz="457200" eaLnBrk="0" hangingPunct="0">
              <a:spcBef>
                <a:spcPts val="400"/>
              </a:spcBef>
              <a:buClr>
                <a:srgbClr val="956251"/>
              </a:buClr>
              <a:buSzPct val="65000"/>
              <a:buFont typeface="Wingdings" pitchFamily="2" charset="2"/>
              <a:buChar char=""/>
              <a:defRPr sz="2000">
                <a:solidFill>
                  <a:schemeClr val="tx1"/>
                </a:solidFill>
                <a:latin typeface="Arial" pitchFamily="34" charset="0"/>
                <a:ea typeface="MS PGothic" pitchFamily="34" charset="-128"/>
              </a:defRPr>
            </a:lvl5pPr>
            <a:lvl6pPr marL="25146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6pPr>
            <a:lvl7pPr marL="29718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7pPr>
            <a:lvl8pPr marL="34290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8pPr>
            <a:lvl9pPr marL="3886200" indent="-228600" defTabSz="457200" eaLnBrk="0" fontAlgn="base" hangingPunct="0">
              <a:spcBef>
                <a:spcPts val="400"/>
              </a:spcBef>
              <a:spcAft>
                <a:spcPct val="0"/>
              </a:spcAft>
              <a:buClr>
                <a:srgbClr val="956251"/>
              </a:buClr>
              <a:buSzPct val="65000"/>
              <a:buFont typeface="Wingdings" pitchFamily="2" charset="2"/>
              <a:buChar char=""/>
              <a:defRPr sz="2000">
                <a:solidFill>
                  <a:schemeClr val="tx1"/>
                </a:solidFill>
                <a:latin typeface="Arial" pitchFamily="34" charset="0"/>
                <a:ea typeface="MS PGothic" pitchFamily="34" charset="-128"/>
              </a:defRPr>
            </a:lvl9pPr>
          </a:lstStyle>
          <a:p>
            <a:pPr eaLnBrk="1" hangingPunct="1">
              <a:spcBef>
                <a:spcPct val="0"/>
              </a:spcBef>
              <a:buClrTx/>
              <a:buSzTx/>
              <a:buFontTx/>
              <a:buNone/>
            </a:pPr>
            <a:r>
              <a:rPr lang="fr-FR" altLang="fr-FR" sz="700" smtClean="0">
                <a:solidFill>
                  <a:srgbClr val="000000"/>
                </a:solidFill>
                <a:cs typeface="Arial" pitchFamily="34" charset="0"/>
              </a:rPr>
              <a:t>Jan. 2014</a:t>
            </a:r>
          </a:p>
        </p:txBody>
      </p:sp>
      <p:pic>
        <p:nvPicPr>
          <p:cNvPr id="158784" name="Image 113" descr="research.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133600" y="1019175"/>
            <a:ext cx="9509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85" name="Image 115" descr="trans.png"/>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886200" y="1019175"/>
            <a:ext cx="1098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86" name="Image 136" descr="dev.png"/>
          <p:cNvPicPr>
            <a:picLocks noChangeAspect="1"/>
          </p:cNvPicPr>
          <p:nvPr/>
        </p:nvPicPr>
        <p:blipFill>
          <a:blip r:embed="rId12">
            <a:extLst>
              <a:ext uri="{28A0092B-C50C-407E-A947-70E740481C1C}">
                <a14:useLocalDpi xmlns:a14="http://schemas.microsoft.com/office/drawing/2010/main"/>
              </a:ext>
            </a:extLst>
          </a:blip>
          <a:srcRect/>
          <a:stretch>
            <a:fillRect/>
          </a:stretch>
        </p:blipFill>
        <p:spPr bwMode="auto">
          <a:xfrm>
            <a:off x="5638800" y="1019175"/>
            <a:ext cx="12541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87" name="Image 138" descr="implementation.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7010400" y="1019175"/>
            <a:ext cx="14763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2937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2"/>
          <p:cNvSpPr>
            <a:spLocks noGrp="1"/>
          </p:cNvSpPr>
          <p:nvPr>
            <p:ph type="dt" sz="half" idx="10"/>
          </p:nvPr>
        </p:nvSpPr>
        <p:spPr/>
        <p:txBody>
          <a:bodyPr/>
          <a:lstStyle/>
          <a:p>
            <a:fld id="{510B6306-7015-4471-981D-9168B5F67889}" type="datetime1">
              <a:rPr lang="de-CH" altLang="de-DE"/>
              <a:pPr/>
              <a:t>29.08.2017</a:t>
            </a:fld>
            <a:endParaRPr lang="de-CH" altLang="de-DE"/>
          </a:p>
        </p:txBody>
      </p:sp>
      <p:sp>
        <p:nvSpPr>
          <p:cNvPr id="31" name="Slide Number Placeholder 4"/>
          <p:cNvSpPr>
            <a:spLocks noGrp="1"/>
          </p:cNvSpPr>
          <p:nvPr>
            <p:ph type="sldNum" sz="quarter" idx="12"/>
          </p:nvPr>
        </p:nvSpPr>
        <p:spPr/>
        <p:txBody>
          <a:bodyPr/>
          <a:lstStyle/>
          <a:p>
            <a:fld id="{12B558E7-1377-4885-87D0-D4FADBA08345}" type="slidenum">
              <a:rPr lang="de-CH" altLang="de-DE"/>
              <a:pPr/>
              <a:t>8</a:t>
            </a:fld>
            <a:endParaRPr lang="de-CH" altLang="de-DE"/>
          </a:p>
        </p:txBody>
      </p:sp>
      <p:grpSp>
        <p:nvGrpSpPr>
          <p:cNvPr id="136194" name="Group 2"/>
          <p:cNvGrpSpPr>
            <a:grpSpLocks/>
          </p:cNvGrpSpPr>
          <p:nvPr/>
        </p:nvGrpSpPr>
        <p:grpSpPr bwMode="auto">
          <a:xfrm>
            <a:off x="755650" y="4005263"/>
            <a:ext cx="1292225" cy="1574800"/>
            <a:chOff x="392" y="1062"/>
            <a:chExt cx="968" cy="1075"/>
          </a:xfrm>
        </p:grpSpPr>
        <p:sp>
          <p:nvSpPr>
            <p:cNvPr id="136195" name="Oval 3"/>
            <p:cNvSpPr>
              <a:spLocks noChangeArrowheads="1"/>
            </p:cNvSpPr>
            <p:nvPr/>
          </p:nvSpPr>
          <p:spPr bwMode="auto">
            <a:xfrm>
              <a:off x="720" y="1470"/>
              <a:ext cx="336" cy="384"/>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196" name="Freeform 4"/>
            <p:cNvSpPr>
              <a:spLocks/>
            </p:cNvSpPr>
            <p:nvPr/>
          </p:nvSpPr>
          <p:spPr bwMode="auto">
            <a:xfrm rot="-28847816">
              <a:off x="283" y="1171"/>
              <a:ext cx="696" cy="477"/>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197" name="Freeform 5"/>
            <p:cNvSpPr>
              <a:spLocks/>
            </p:cNvSpPr>
            <p:nvPr/>
          </p:nvSpPr>
          <p:spPr bwMode="auto">
            <a:xfrm rot="2925338">
              <a:off x="759" y="1536"/>
              <a:ext cx="720" cy="482"/>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136198" name="Text Box 6"/>
          <p:cNvSpPr txBox="1">
            <a:spLocks noChangeArrowheads="1"/>
          </p:cNvSpPr>
          <p:nvPr/>
        </p:nvSpPr>
        <p:spPr bwMode="auto">
          <a:xfrm>
            <a:off x="250825" y="3357563"/>
            <a:ext cx="2667000" cy="396875"/>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de-DE" sz="2000" b="1">
                <a:solidFill>
                  <a:srgbClr val="000099"/>
                </a:solidFill>
              </a:rPr>
              <a:t>FROM a trial site…</a:t>
            </a:r>
          </a:p>
        </p:txBody>
      </p:sp>
      <p:sp>
        <p:nvSpPr>
          <p:cNvPr id="136199" name="Text Box 7"/>
          <p:cNvSpPr txBox="1">
            <a:spLocks noChangeArrowheads="1"/>
          </p:cNvSpPr>
          <p:nvPr/>
        </p:nvSpPr>
        <p:spPr bwMode="auto">
          <a:xfrm>
            <a:off x="6084888" y="981075"/>
            <a:ext cx="2889250" cy="400110"/>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de-DE" sz="2000" b="1" dirty="0">
                <a:solidFill>
                  <a:srgbClr val="000099"/>
                </a:solidFill>
                <a:effectLst>
                  <a:outerShdw blurRad="38100" dist="38100" dir="2700000" algn="tl">
                    <a:srgbClr val="000000"/>
                  </a:outerShdw>
                </a:effectLst>
              </a:rPr>
              <a:t>…</a:t>
            </a:r>
            <a:r>
              <a:rPr lang="en-US" altLang="de-DE" sz="2000" b="1" dirty="0">
                <a:solidFill>
                  <a:srgbClr val="000099"/>
                </a:solidFill>
              </a:rPr>
              <a:t>to </a:t>
            </a:r>
            <a:r>
              <a:rPr lang="en-US" altLang="de-DE" sz="2000" b="1" dirty="0" smtClean="0">
                <a:solidFill>
                  <a:srgbClr val="000099"/>
                </a:solidFill>
              </a:rPr>
              <a:t>a </a:t>
            </a:r>
            <a:r>
              <a:rPr lang="en-US" altLang="de-DE" sz="2000" b="1" dirty="0">
                <a:solidFill>
                  <a:srgbClr val="000099"/>
                </a:solidFill>
              </a:rPr>
              <a:t>center</a:t>
            </a:r>
          </a:p>
        </p:txBody>
      </p:sp>
      <p:grpSp>
        <p:nvGrpSpPr>
          <p:cNvPr id="136200" name="Group 8"/>
          <p:cNvGrpSpPr>
            <a:grpSpLocks/>
          </p:cNvGrpSpPr>
          <p:nvPr/>
        </p:nvGrpSpPr>
        <p:grpSpPr bwMode="auto">
          <a:xfrm>
            <a:off x="3635375" y="3357563"/>
            <a:ext cx="1736725" cy="1301750"/>
            <a:chOff x="1968" y="1211"/>
            <a:chExt cx="1094" cy="820"/>
          </a:xfrm>
        </p:grpSpPr>
        <p:sp>
          <p:nvSpPr>
            <p:cNvPr id="136201" name="Oval 9"/>
            <p:cNvSpPr>
              <a:spLocks noChangeArrowheads="1"/>
            </p:cNvSpPr>
            <p:nvPr/>
          </p:nvSpPr>
          <p:spPr bwMode="auto">
            <a:xfrm>
              <a:off x="2254" y="1534"/>
              <a:ext cx="394" cy="392"/>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02" name="Freeform 10"/>
            <p:cNvSpPr>
              <a:spLocks/>
            </p:cNvSpPr>
            <p:nvPr/>
          </p:nvSpPr>
          <p:spPr bwMode="auto">
            <a:xfrm rot="-28847816">
              <a:off x="1860" y="1319"/>
              <a:ext cx="608" cy="392"/>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03" name="Freeform 11"/>
            <p:cNvSpPr>
              <a:spLocks/>
            </p:cNvSpPr>
            <p:nvPr/>
          </p:nvSpPr>
          <p:spPr bwMode="auto">
            <a:xfrm rot="2695539">
              <a:off x="2471" y="1641"/>
              <a:ext cx="591" cy="390"/>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136204" name="Text Box 12"/>
          <p:cNvSpPr txBox="1">
            <a:spLocks noChangeArrowheads="1"/>
          </p:cNvSpPr>
          <p:nvPr/>
        </p:nvSpPr>
        <p:spPr bwMode="auto">
          <a:xfrm>
            <a:off x="3059113" y="2205038"/>
            <a:ext cx="2776537" cy="396875"/>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de-DE" sz="2000" b="1">
                <a:solidFill>
                  <a:srgbClr val="000099"/>
                </a:solidFill>
              </a:rPr>
              <a:t>…to a project site…</a:t>
            </a:r>
          </a:p>
        </p:txBody>
      </p:sp>
      <p:grpSp>
        <p:nvGrpSpPr>
          <p:cNvPr id="136205" name="Group 13"/>
          <p:cNvGrpSpPr>
            <a:grpSpLocks/>
          </p:cNvGrpSpPr>
          <p:nvPr/>
        </p:nvGrpSpPr>
        <p:grpSpPr bwMode="auto">
          <a:xfrm>
            <a:off x="5940425" y="1773238"/>
            <a:ext cx="2608263" cy="2073275"/>
            <a:chOff x="3552" y="707"/>
            <a:chExt cx="2160" cy="1597"/>
          </a:xfrm>
        </p:grpSpPr>
        <p:sp>
          <p:nvSpPr>
            <p:cNvPr id="136206" name="Oval 14"/>
            <p:cNvSpPr>
              <a:spLocks noChangeArrowheads="1"/>
            </p:cNvSpPr>
            <p:nvPr/>
          </p:nvSpPr>
          <p:spPr bwMode="auto">
            <a:xfrm>
              <a:off x="4272" y="1344"/>
              <a:ext cx="672" cy="672"/>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07" name="Freeform 15"/>
            <p:cNvSpPr>
              <a:spLocks/>
            </p:cNvSpPr>
            <p:nvPr/>
          </p:nvSpPr>
          <p:spPr bwMode="auto">
            <a:xfrm rot="-1551858">
              <a:off x="4512" y="707"/>
              <a:ext cx="1200" cy="621"/>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08" name="Freeform 16"/>
            <p:cNvSpPr>
              <a:spLocks/>
            </p:cNvSpPr>
            <p:nvPr/>
          </p:nvSpPr>
          <p:spPr bwMode="auto">
            <a:xfrm rot="2695539">
              <a:off x="4728" y="1728"/>
              <a:ext cx="888" cy="477"/>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09" name="Freeform 17"/>
            <p:cNvSpPr>
              <a:spLocks/>
            </p:cNvSpPr>
            <p:nvPr/>
          </p:nvSpPr>
          <p:spPr bwMode="auto">
            <a:xfrm rot="9990681">
              <a:off x="3552" y="1776"/>
              <a:ext cx="1032" cy="528"/>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10" name="Freeform 18"/>
            <p:cNvSpPr>
              <a:spLocks/>
            </p:cNvSpPr>
            <p:nvPr/>
          </p:nvSpPr>
          <p:spPr bwMode="auto">
            <a:xfrm rot="-28847816">
              <a:off x="3816" y="1124"/>
              <a:ext cx="648" cy="477"/>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11" name="Freeform 19"/>
            <p:cNvSpPr>
              <a:spLocks/>
            </p:cNvSpPr>
            <p:nvPr/>
          </p:nvSpPr>
          <p:spPr bwMode="auto">
            <a:xfrm rot="7889451" flipH="1">
              <a:off x="4859" y="1333"/>
              <a:ext cx="648" cy="477"/>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0000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136212" name="Group 20"/>
          <p:cNvGrpSpPr>
            <a:grpSpLocks/>
          </p:cNvGrpSpPr>
          <p:nvPr/>
        </p:nvGrpSpPr>
        <p:grpSpPr bwMode="auto">
          <a:xfrm>
            <a:off x="158757" y="981077"/>
            <a:ext cx="2397128" cy="733425"/>
            <a:chOff x="4890" y="531"/>
            <a:chExt cx="1510" cy="462"/>
          </a:xfrm>
        </p:grpSpPr>
        <p:sp>
          <p:nvSpPr>
            <p:cNvPr id="136213" name="Oval 21"/>
            <p:cNvSpPr>
              <a:spLocks noChangeArrowheads="1"/>
            </p:cNvSpPr>
            <p:nvPr/>
          </p:nvSpPr>
          <p:spPr bwMode="auto">
            <a:xfrm>
              <a:off x="4948" y="531"/>
              <a:ext cx="234" cy="208"/>
            </a:xfrm>
            <a:prstGeom prst="ellipse">
              <a:avLst/>
            </a:prstGeom>
            <a:solidFill>
              <a:srgbClr val="00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14" name="Freeform 22"/>
            <p:cNvSpPr>
              <a:spLocks/>
            </p:cNvSpPr>
            <p:nvPr/>
          </p:nvSpPr>
          <p:spPr bwMode="auto">
            <a:xfrm rot="14352184">
              <a:off x="4940" y="719"/>
              <a:ext cx="213" cy="313"/>
            </a:xfrm>
            <a:custGeom>
              <a:avLst/>
              <a:gdLst>
                <a:gd name="T0" fmla="*/ 267 w 1040"/>
                <a:gd name="T1" fmla="*/ 223 h 533"/>
                <a:gd name="T2" fmla="*/ 456 w 1040"/>
                <a:gd name="T3" fmla="*/ 104 h 533"/>
                <a:gd name="T4" fmla="*/ 682 w 1040"/>
                <a:gd name="T5" fmla="*/ 36 h 533"/>
                <a:gd name="T6" fmla="*/ 1032 w 1040"/>
                <a:gd name="T7" fmla="*/ 56 h 533"/>
                <a:gd name="T8" fmla="*/ 733 w 1040"/>
                <a:gd name="T9" fmla="*/ 375 h 533"/>
                <a:gd name="T10" fmla="*/ 411 w 1040"/>
                <a:gd name="T11" fmla="*/ 494 h 533"/>
                <a:gd name="T12" fmla="*/ 24 w 1040"/>
                <a:gd name="T13" fmla="*/ 488 h 533"/>
                <a:gd name="T14" fmla="*/ 267 w 1040"/>
                <a:gd name="T15" fmla="*/ 223 h 5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533">
                  <a:moveTo>
                    <a:pt x="267" y="223"/>
                  </a:moveTo>
                  <a:cubicBezTo>
                    <a:pt x="339" y="159"/>
                    <a:pt x="387" y="135"/>
                    <a:pt x="456" y="104"/>
                  </a:cubicBezTo>
                  <a:cubicBezTo>
                    <a:pt x="525" y="73"/>
                    <a:pt x="586" y="44"/>
                    <a:pt x="682" y="36"/>
                  </a:cubicBezTo>
                  <a:cubicBezTo>
                    <a:pt x="778" y="28"/>
                    <a:pt x="1024" y="0"/>
                    <a:pt x="1032" y="56"/>
                  </a:cubicBezTo>
                  <a:cubicBezTo>
                    <a:pt x="1040" y="112"/>
                    <a:pt x="837" y="302"/>
                    <a:pt x="733" y="375"/>
                  </a:cubicBezTo>
                  <a:cubicBezTo>
                    <a:pt x="629" y="448"/>
                    <a:pt x="529" y="475"/>
                    <a:pt x="411" y="494"/>
                  </a:cubicBezTo>
                  <a:cubicBezTo>
                    <a:pt x="293" y="513"/>
                    <a:pt x="48" y="533"/>
                    <a:pt x="24" y="488"/>
                  </a:cubicBezTo>
                  <a:cubicBezTo>
                    <a:pt x="0" y="443"/>
                    <a:pt x="195" y="287"/>
                    <a:pt x="267" y="223"/>
                  </a:cubicBezTo>
                  <a:close/>
                </a:path>
              </a:pathLst>
            </a:custGeom>
            <a:solidFill>
              <a:srgbClr val="3366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15" name="Text Box 23"/>
            <p:cNvSpPr txBox="1">
              <a:spLocks noChangeArrowheads="1"/>
            </p:cNvSpPr>
            <p:nvPr/>
          </p:nvSpPr>
          <p:spPr bwMode="auto">
            <a:xfrm>
              <a:off x="5254" y="538"/>
              <a:ext cx="114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600" b="1" dirty="0" smtClean="0"/>
                <a:t>Core structure</a:t>
              </a:r>
              <a:endParaRPr lang="en-US" altLang="de-DE" sz="1600" b="1" dirty="0"/>
            </a:p>
          </p:txBody>
        </p:sp>
        <p:sp>
          <p:nvSpPr>
            <p:cNvPr id="136216" name="Text Box 24"/>
            <p:cNvSpPr txBox="1">
              <a:spLocks noChangeArrowheads="1"/>
            </p:cNvSpPr>
            <p:nvPr/>
          </p:nvSpPr>
          <p:spPr bwMode="auto">
            <a:xfrm>
              <a:off x="5257" y="780"/>
              <a:ext cx="82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de-DE" sz="1600" b="1" dirty="0" smtClean="0"/>
                <a:t>Projects</a:t>
              </a:r>
              <a:endParaRPr lang="en-US" altLang="de-DE" sz="1600" b="1" dirty="0"/>
            </a:p>
          </p:txBody>
        </p:sp>
      </p:grpSp>
      <p:sp>
        <p:nvSpPr>
          <p:cNvPr id="136217" name="Oval 25"/>
          <p:cNvSpPr>
            <a:spLocks noChangeArrowheads="1"/>
          </p:cNvSpPr>
          <p:nvPr/>
        </p:nvSpPr>
        <p:spPr bwMode="auto">
          <a:xfrm rot="7800000">
            <a:off x="4344987" y="3584576"/>
            <a:ext cx="720725" cy="266700"/>
          </a:xfrm>
          <a:prstGeom prst="ellipse">
            <a:avLst/>
          </a:prstGeom>
          <a:solidFill>
            <a:srgbClr val="0000FF"/>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36218" name="Text Box 26"/>
          <p:cNvSpPr txBox="1">
            <a:spLocks noChangeArrowheads="1"/>
          </p:cNvSpPr>
          <p:nvPr/>
        </p:nvSpPr>
        <p:spPr bwMode="auto">
          <a:xfrm>
            <a:off x="250825" y="5645150"/>
            <a:ext cx="2389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b="1" dirty="0"/>
              <a:t>A </a:t>
            </a:r>
            <a:r>
              <a:rPr lang="de-CH" altLang="de-DE" sz="2000" b="1" dirty="0" err="1"/>
              <a:t>product</a:t>
            </a:r>
            <a:r>
              <a:rPr lang="de-CH" altLang="de-DE" sz="2000" b="1" dirty="0"/>
              <a:t> </a:t>
            </a:r>
            <a:r>
              <a:rPr lang="de-CH" altLang="de-DE" sz="2000" b="1" dirty="0" err="1"/>
              <a:t>or</a:t>
            </a:r>
            <a:r>
              <a:rPr lang="de-CH" altLang="de-DE" sz="2000" b="1" dirty="0"/>
              <a:t> </a:t>
            </a:r>
            <a:r>
              <a:rPr lang="de-CH" altLang="de-DE" sz="2000" b="1" dirty="0" err="1"/>
              <a:t>interest</a:t>
            </a:r>
            <a:endParaRPr lang="de-CH" altLang="de-DE" sz="2000" b="1" dirty="0"/>
          </a:p>
          <a:p>
            <a:r>
              <a:rPr lang="de-CH" altLang="de-DE" sz="2000" b="1" dirty="0" err="1"/>
              <a:t>drives</a:t>
            </a:r>
            <a:r>
              <a:rPr lang="de-CH" altLang="de-DE" sz="2000" b="1" dirty="0"/>
              <a:t> a </a:t>
            </a:r>
            <a:r>
              <a:rPr lang="de-CH" altLang="de-DE" sz="2000" b="1" dirty="0" err="1"/>
              <a:t>site</a:t>
            </a:r>
            <a:endParaRPr lang="en-US" altLang="de-DE" sz="2000" b="1" dirty="0"/>
          </a:p>
        </p:txBody>
      </p:sp>
      <p:sp>
        <p:nvSpPr>
          <p:cNvPr id="136219" name="Text Box 27"/>
          <p:cNvSpPr txBox="1">
            <a:spLocks noChangeArrowheads="1"/>
          </p:cNvSpPr>
          <p:nvPr/>
        </p:nvSpPr>
        <p:spPr bwMode="auto">
          <a:xfrm>
            <a:off x="3072493" y="4764408"/>
            <a:ext cx="2381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CH" altLang="de-DE" sz="2000" b="1" dirty="0" err="1"/>
              <a:t>Partnership</a:t>
            </a:r>
            <a:r>
              <a:rPr lang="de-CH" altLang="de-DE" sz="2000" b="1" dirty="0"/>
              <a:t> </a:t>
            </a:r>
            <a:r>
              <a:rPr lang="de-CH" altLang="de-DE" sz="2000" b="1" dirty="0" err="1"/>
              <a:t>projects</a:t>
            </a:r>
            <a:r>
              <a:rPr lang="de-CH" altLang="de-DE" sz="2000" b="1" dirty="0"/>
              <a:t> </a:t>
            </a:r>
          </a:p>
          <a:p>
            <a:r>
              <a:rPr lang="de-CH" altLang="de-DE" sz="2000" b="1" dirty="0" err="1"/>
              <a:t>build</a:t>
            </a:r>
            <a:r>
              <a:rPr lang="de-CH" altLang="de-DE" sz="2000" b="1" dirty="0"/>
              <a:t> a </a:t>
            </a:r>
            <a:r>
              <a:rPr lang="de-CH" altLang="de-DE" sz="2000" b="1" dirty="0" err="1"/>
              <a:t>site</a:t>
            </a:r>
            <a:endParaRPr lang="en-US" altLang="de-DE" sz="2000" b="1" dirty="0"/>
          </a:p>
        </p:txBody>
      </p:sp>
      <p:sp>
        <p:nvSpPr>
          <p:cNvPr id="136220" name="Text Box 28"/>
          <p:cNvSpPr txBox="1">
            <a:spLocks noChangeArrowheads="1"/>
          </p:cNvSpPr>
          <p:nvPr/>
        </p:nvSpPr>
        <p:spPr bwMode="auto">
          <a:xfrm>
            <a:off x="5835651" y="4133850"/>
            <a:ext cx="330835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altLang="de-DE" sz="2000" b="1" dirty="0"/>
              <a:t>A </a:t>
            </a:r>
            <a:r>
              <a:rPr lang="de-CH" altLang="de-DE" sz="2000" b="1" dirty="0" err="1" smtClean="0"/>
              <a:t>pipeline</a:t>
            </a:r>
            <a:r>
              <a:rPr lang="de-CH" altLang="de-DE" sz="2000" b="1" dirty="0" smtClean="0"/>
              <a:t> / </a:t>
            </a:r>
            <a:r>
              <a:rPr lang="de-CH" altLang="de-DE" sz="2000" b="1" dirty="0" err="1" smtClean="0"/>
              <a:t>portfolio</a:t>
            </a:r>
            <a:r>
              <a:rPr lang="de-CH" altLang="de-DE" sz="2000" b="1" dirty="0" smtClean="0"/>
              <a:t> </a:t>
            </a:r>
            <a:r>
              <a:rPr lang="de-CH" altLang="de-DE" sz="2000" b="1" dirty="0" err="1"/>
              <a:t>builds</a:t>
            </a:r>
            <a:r>
              <a:rPr lang="de-CH" altLang="de-DE" sz="2000" b="1" dirty="0"/>
              <a:t> </a:t>
            </a:r>
            <a:r>
              <a:rPr lang="de-CH" altLang="de-DE" sz="2000" b="1" dirty="0" err="1" smtClean="0"/>
              <a:t>and</a:t>
            </a:r>
            <a:r>
              <a:rPr lang="de-CH" altLang="de-DE" sz="2000" b="1" dirty="0" smtClean="0"/>
              <a:t> </a:t>
            </a:r>
            <a:r>
              <a:rPr lang="de-CH" altLang="de-DE" sz="2000" b="1" dirty="0" err="1" smtClean="0"/>
              <a:t>sustains</a:t>
            </a:r>
            <a:r>
              <a:rPr lang="de-CH" altLang="de-DE" sz="2000" b="1" dirty="0" smtClean="0"/>
              <a:t> </a:t>
            </a:r>
            <a:r>
              <a:rPr lang="de-CH" altLang="de-DE" sz="2000" b="1" dirty="0"/>
              <a:t>a </a:t>
            </a:r>
            <a:r>
              <a:rPr lang="de-CH" altLang="de-DE" sz="2000" b="1" dirty="0" err="1"/>
              <a:t>centre</a:t>
            </a:r>
            <a:r>
              <a:rPr lang="de-CH" altLang="de-DE" sz="2000" b="1" dirty="0"/>
              <a:t> </a:t>
            </a:r>
            <a:r>
              <a:rPr lang="de-CH" altLang="de-DE" sz="2000" b="1" dirty="0" err="1"/>
              <a:t>capable</a:t>
            </a:r>
            <a:r>
              <a:rPr lang="de-CH" altLang="de-DE" sz="2000" b="1" dirty="0"/>
              <a:t> </a:t>
            </a:r>
            <a:r>
              <a:rPr lang="de-CH" altLang="de-DE" sz="2000" b="1" dirty="0" err="1" smtClean="0"/>
              <a:t>of</a:t>
            </a:r>
            <a:r>
              <a:rPr lang="de-CH" altLang="de-DE" sz="2000" b="1" dirty="0" smtClean="0"/>
              <a:t> </a:t>
            </a:r>
            <a:r>
              <a:rPr lang="de-CH" altLang="de-DE" sz="2000" b="1" dirty="0" err="1" smtClean="0"/>
              <a:t>expanding</a:t>
            </a:r>
            <a:endParaRPr lang="de-CH" altLang="de-DE" sz="2000" b="1" dirty="0"/>
          </a:p>
          <a:p>
            <a:endParaRPr lang="en-US" altLang="de-DE" sz="2000" b="1" dirty="0"/>
          </a:p>
        </p:txBody>
      </p:sp>
    </p:spTree>
    <p:extLst>
      <p:ext uri="{BB962C8B-B14F-4D97-AF65-F5344CB8AC3E}">
        <p14:creationId xmlns:p14="http://schemas.microsoft.com/office/powerpoint/2010/main" val="3941043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218"/>
                                        </p:tgtEl>
                                        <p:attrNameLst>
                                          <p:attrName>style.visibility</p:attrName>
                                        </p:attrNameLst>
                                      </p:cBhvr>
                                      <p:to>
                                        <p:strVal val="visible"/>
                                      </p:to>
                                    </p:set>
                                    <p:anim calcmode="lin" valueType="num">
                                      <p:cBhvr additive="base">
                                        <p:cTn id="7" dur="500" fill="hold"/>
                                        <p:tgtEl>
                                          <p:spTgt spid="136218"/>
                                        </p:tgtEl>
                                        <p:attrNameLst>
                                          <p:attrName>ppt_x</p:attrName>
                                        </p:attrNameLst>
                                      </p:cBhvr>
                                      <p:tavLst>
                                        <p:tav tm="0">
                                          <p:val>
                                            <p:strVal val="#ppt_x"/>
                                          </p:val>
                                        </p:tav>
                                        <p:tav tm="100000">
                                          <p:val>
                                            <p:strVal val="#ppt_x"/>
                                          </p:val>
                                        </p:tav>
                                      </p:tavLst>
                                    </p:anim>
                                    <p:anim calcmode="lin" valueType="num">
                                      <p:cBhvr additive="base">
                                        <p:cTn id="8" dur="500" fill="hold"/>
                                        <p:tgtEl>
                                          <p:spTgt spid="1362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6219"/>
                                        </p:tgtEl>
                                        <p:attrNameLst>
                                          <p:attrName>style.visibility</p:attrName>
                                        </p:attrNameLst>
                                      </p:cBhvr>
                                      <p:to>
                                        <p:strVal val="visible"/>
                                      </p:to>
                                    </p:set>
                                    <p:anim calcmode="lin" valueType="num">
                                      <p:cBhvr additive="base">
                                        <p:cTn id="13" dur="500" fill="hold"/>
                                        <p:tgtEl>
                                          <p:spTgt spid="136219"/>
                                        </p:tgtEl>
                                        <p:attrNameLst>
                                          <p:attrName>ppt_x</p:attrName>
                                        </p:attrNameLst>
                                      </p:cBhvr>
                                      <p:tavLst>
                                        <p:tav tm="0">
                                          <p:val>
                                            <p:strVal val="#ppt_x"/>
                                          </p:val>
                                        </p:tav>
                                        <p:tav tm="100000">
                                          <p:val>
                                            <p:strVal val="#ppt_x"/>
                                          </p:val>
                                        </p:tav>
                                      </p:tavLst>
                                    </p:anim>
                                    <p:anim calcmode="lin" valueType="num">
                                      <p:cBhvr additive="base">
                                        <p:cTn id="14" dur="500" fill="hold"/>
                                        <p:tgtEl>
                                          <p:spTgt spid="1362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220"/>
                                        </p:tgtEl>
                                        <p:attrNameLst>
                                          <p:attrName>style.visibility</p:attrName>
                                        </p:attrNameLst>
                                      </p:cBhvr>
                                      <p:to>
                                        <p:strVal val="visible"/>
                                      </p:to>
                                    </p:set>
                                    <p:anim calcmode="lin" valueType="num">
                                      <p:cBhvr additive="base">
                                        <p:cTn id="19" dur="500" fill="hold"/>
                                        <p:tgtEl>
                                          <p:spTgt spid="136220"/>
                                        </p:tgtEl>
                                        <p:attrNameLst>
                                          <p:attrName>ppt_x</p:attrName>
                                        </p:attrNameLst>
                                      </p:cBhvr>
                                      <p:tavLst>
                                        <p:tav tm="0">
                                          <p:val>
                                            <p:strVal val="#ppt_x"/>
                                          </p:val>
                                        </p:tav>
                                        <p:tav tm="100000">
                                          <p:val>
                                            <p:strVal val="#ppt_x"/>
                                          </p:val>
                                        </p:tav>
                                      </p:tavLst>
                                    </p:anim>
                                    <p:anim calcmode="lin" valueType="num">
                                      <p:cBhvr additive="base">
                                        <p:cTn id="20" dur="500" fill="hold"/>
                                        <p:tgtEl>
                                          <p:spTgt spid="136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8" grpId="0"/>
      <p:bldP spid="136219" grpId="0"/>
      <p:bldP spid="136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066087" cy="503237"/>
          </a:xfrm>
        </p:spPr>
        <p:txBody>
          <a:bodyPr/>
          <a:lstStyle/>
          <a:p>
            <a:r>
              <a:rPr lang="de-CH" sz="3200" dirty="0" smtClean="0">
                <a:solidFill>
                  <a:srgbClr val="000099"/>
                </a:solidFill>
              </a:rPr>
              <a:t>Kriterien  - welche ?</a:t>
            </a:r>
            <a:endParaRPr lang="de-CH" sz="3200" dirty="0">
              <a:solidFill>
                <a:srgbClr val="000099"/>
              </a:solidFill>
            </a:endParaRPr>
          </a:p>
        </p:txBody>
      </p:sp>
      <p:sp>
        <p:nvSpPr>
          <p:cNvPr id="6" name="Content Placeholder 5"/>
          <p:cNvSpPr>
            <a:spLocks noGrp="1"/>
          </p:cNvSpPr>
          <p:nvPr>
            <p:ph idx="1"/>
          </p:nvPr>
        </p:nvSpPr>
        <p:spPr>
          <a:xfrm>
            <a:off x="179512" y="1268760"/>
            <a:ext cx="8640960" cy="4599183"/>
          </a:xfrm>
        </p:spPr>
        <p:txBody>
          <a:bodyPr/>
          <a:lstStyle/>
          <a:p>
            <a:pPr>
              <a:spcAft>
                <a:spcPts val="600"/>
              </a:spcAft>
              <a:buClr>
                <a:srgbClr val="FF0000"/>
              </a:buClr>
              <a:buFont typeface="Arial" panose="020B0604020202020204" pitchFamily="34" charset="0"/>
              <a:buChar char="•"/>
            </a:pPr>
            <a:r>
              <a:rPr lang="de-CH" sz="2300" b="1" dirty="0" smtClean="0"/>
              <a:t>Profil / Stellung im Themenkreis </a:t>
            </a:r>
            <a:r>
              <a:rPr lang="de-CH" sz="2300" dirty="0" smtClean="0"/>
              <a:t>– nicht «Löcher stopfen»</a:t>
            </a:r>
          </a:p>
          <a:p>
            <a:pPr>
              <a:spcAft>
                <a:spcPts val="600"/>
              </a:spcAft>
              <a:buClr>
                <a:srgbClr val="FF0000"/>
              </a:buClr>
              <a:buFont typeface="Arial" panose="020B0604020202020204" pitchFamily="34" charset="0"/>
              <a:buChar char="•"/>
            </a:pPr>
            <a:r>
              <a:rPr lang="de-CH" sz="2300" b="1" dirty="0" smtClean="0"/>
              <a:t>Innovation</a:t>
            </a:r>
            <a:r>
              <a:rPr lang="de-CH" sz="2300" dirty="0" smtClean="0"/>
              <a:t> – gerade bei F&amp;E-Förderung</a:t>
            </a:r>
          </a:p>
          <a:p>
            <a:pPr>
              <a:spcAft>
                <a:spcPts val="600"/>
              </a:spcAft>
              <a:buClr>
                <a:srgbClr val="FF0000"/>
              </a:buClr>
              <a:buFont typeface="Arial" panose="020B0604020202020204" pitchFamily="34" charset="0"/>
              <a:buChar char="•"/>
            </a:pPr>
            <a:r>
              <a:rPr lang="de-CH" sz="2300" b="1" dirty="0" smtClean="0"/>
              <a:t>Wirkung im System </a:t>
            </a:r>
            <a:r>
              <a:rPr lang="de-CH" sz="2300" dirty="0" smtClean="0"/>
              <a:t>und für </a:t>
            </a:r>
            <a:r>
              <a:rPr lang="de-CH" sz="2300" b="1" dirty="0" smtClean="0"/>
              <a:t>Zielgruppe(n)</a:t>
            </a:r>
          </a:p>
          <a:p>
            <a:pPr lvl="2">
              <a:spcAft>
                <a:spcPts val="600"/>
              </a:spcAft>
              <a:buClr>
                <a:srgbClr val="FF0000"/>
              </a:buClr>
              <a:buFont typeface="Arial" panose="020B0604020202020204" pitchFamily="34" charset="0"/>
              <a:buChar char="•"/>
            </a:pPr>
            <a:r>
              <a:rPr lang="de-CH" sz="2300" b="1" dirty="0" smtClean="0"/>
              <a:t>Verbesserung: </a:t>
            </a:r>
            <a:r>
              <a:rPr lang="de-CH" sz="2300" dirty="0" smtClean="0"/>
              <a:t>Bsp. Morbidität, Mortalität, Ausbildung</a:t>
            </a:r>
          </a:p>
          <a:p>
            <a:pPr lvl="2">
              <a:spcAft>
                <a:spcPts val="600"/>
              </a:spcAft>
              <a:buClr>
                <a:srgbClr val="FF0000"/>
              </a:buClr>
              <a:buFont typeface="Arial" panose="020B0604020202020204" pitchFamily="34" charset="0"/>
              <a:buChar char="•"/>
            </a:pPr>
            <a:r>
              <a:rPr lang="de-CH" sz="2300" b="1" dirty="0" smtClean="0"/>
              <a:t>Kosten-Nutzen</a:t>
            </a:r>
            <a:r>
              <a:rPr lang="de-CH" sz="2300" dirty="0" smtClean="0"/>
              <a:t> (</a:t>
            </a:r>
            <a:r>
              <a:rPr lang="de-CH" sz="2300" dirty="0" err="1" smtClean="0"/>
              <a:t>cost-benefit</a:t>
            </a:r>
            <a:r>
              <a:rPr lang="de-CH" sz="2300" dirty="0" smtClean="0"/>
              <a:t>) und «</a:t>
            </a:r>
            <a:r>
              <a:rPr lang="de-CH" sz="2300" b="1" dirty="0" smtClean="0"/>
              <a:t>Soziale Renditen</a:t>
            </a:r>
            <a:r>
              <a:rPr lang="de-CH" sz="2300" dirty="0" smtClean="0"/>
              <a:t>» 				(«</a:t>
            </a:r>
            <a:r>
              <a:rPr lang="de-CH" sz="2300" dirty="0" err="1" smtClean="0"/>
              <a:t>return</a:t>
            </a:r>
            <a:r>
              <a:rPr lang="de-CH" sz="2300" dirty="0" smtClean="0"/>
              <a:t> on </a:t>
            </a:r>
            <a:r>
              <a:rPr lang="de-CH" sz="2300" dirty="0" err="1" smtClean="0"/>
              <a:t>investment</a:t>
            </a:r>
            <a:r>
              <a:rPr lang="de-CH" sz="2300" dirty="0" smtClean="0"/>
              <a:t>»)</a:t>
            </a:r>
            <a:endParaRPr lang="de-CH" sz="2300" b="1" dirty="0" smtClean="0"/>
          </a:p>
          <a:p>
            <a:pPr>
              <a:spcAft>
                <a:spcPts val="600"/>
              </a:spcAft>
              <a:buClr>
                <a:srgbClr val="FF0000"/>
              </a:buClr>
              <a:buFont typeface="Arial" panose="020B0604020202020204" pitchFamily="34" charset="0"/>
              <a:buChar char="•"/>
            </a:pPr>
            <a:r>
              <a:rPr lang="de-CH" sz="2300" b="1" dirty="0" smtClean="0"/>
              <a:t>Qualität</a:t>
            </a:r>
          </a:p>
          <a:p>
            <a:pPr lvl="2">
              <a:spcAft>
                <a:spcPts val="600"/>
              </a:spcAft>
              <a:buClr>
                <a:srgbClr val="FF0000"/>
              </a:buClr>
              <a:buFont typeface="Arial" panose="020B0604020202020204" pitchFamily="34" charset="0"/>
              <a:buChar char="•"/>
            </a:pPr>
            <a:r>
              <a:rPr lang="de-CH" sz="2300" dirty="0" smtClean="0"/>
              <a:t>Wissenschaftliche</a:t>
            </a:r>
          </a:p>
          <a:p>
            <a:pPr lvl="2">
              <a:spcAft>
                <a:spcPts val="600"/>
              </a:spcAft>
              <a:buClr>
                <a:srgbClr val="FF0000"/>
              </a:buClr>
              <a:buFont typeface="Arial" panose="020B0604020202020204" pitchFamily="34" charset="0"/>
              <a:buChar char="•"/>
            </a:pPr>
            <a:r>
              <a:rPr lang="de-CH" sz="2300" dirty="0" smtClean="0"/>
              <a:t>Teams (Erfahrung, Expertise)</a:t>
            </a:r>
          </a:p>
          <a:p>
            <a:pPr lvl="1">
              <a:spcAft>
                <a:spcPts val="600"/>
              </a:spcAft>
              <a:buClr>
                <a:srgbClr val="FF0000"/>
              </a:buClr>
              <a:buFont typeface="Arial" panose="020B0604020202020204" pitchFamily="34" charset="0"/>
              <a:buChar char="•"/>
            </a:pPr>
            <a:r>
              <a:rPr lang="de-CH" sz="2300" dirty="0" smtClean="0"/>
              <a:t>Stärkung von </a:t>
            </a:r>
            <a:r>
              <a:rPr lang="de-CH" sz="2300" b="1" dirty="0" smtClean="0"/>
              <a:t>HR / Kapazitäten / Ausbildung</a:t>
            </a:r>
          </a:p>
          <a:p>
            <a:pPr>
              <a:spcAft>
                <a:spcPts val="600"/>
              </a:spcAft>
              <a:buClr>
                <a:srgbClr val="FF0000"/>
              </a:buClr>
              <a:buFont typeface="Arial" panose="020B0604020202020204" pitchFamily="34" charset="0"/>
              <a:buChar char="•"/>
            </a:pPr>
            <a:r>
              <a:rPr lang="de-CH" sz="2300" dirty="0" smtClean="0"/>
              <a:t>Chance zur </a:t>
            </a:r>
            <a:r>
              <a:rPr lang="de-CH" sz="2300" b="1" dirty="0" smtClean="0"/>
              <a:t>Nachhaltigkeit</a:t>
            </a:r>
            <a:endParaRPr lang="de-CH" sz="2300" dirty="0" smtClean="0"/>
          </a:p>
          <a:p>
            <a:pPr>
              <a:buClr>
                <a:srgbClr val="FF0000"/>
              </a:buClr>
              <a:buFont typeface="Arial" panose="020B0604020202020204" pitchFamily="34" charset="0"/>
              <a:buChar char="•"/>
            </a:pPr>
            <a:endParaRPr lang="de-CH" sz="3200" dirty="0" smtClean="0"/>
          </a:p>
          <a:p>
            <a:pPr>
              <a:buClr>
                <a:srgbClr val="FF0000"/>
              </a:buClr>
              <a:buFont typeface="Arial" panose="020B0604020202020204" pitchFamily="34" charset="0"/>
              <a:buChar char="•"/>
            </a:pPr>
            <a:endParaRPr lang="de-CH" dirty="0"/>
          </a:p>
        </p:txBody>
      </p:sp>
      <p:sp>
        <p:nvSpPr>
          <p:cNvPr id="4" name="Date Placeholder 3"/>
          <p:cNvSpPr>
            <a:spLocks noGrp="1"/>
          </p:cNvSpPr>
          <p:nvPr>
            <p:ph type="dt" sz="half" idx="10"/>
          </p:nvPr>
        </p:nvSpPr>
        <p:spPr/>
        <p:txBody>
          <a:bodyPr/>
          <a:lstStyle/>
          <a:p>
            <a:pPr>
              <a:defRPr/>
            </a:pPr>
            <a:fld id="{C5AFF564-1916-4B48-896E-D6D5F8C69499}" type="datetime1">
              <a:rPr lang="en-GB" smtClean="0">
                <a:solidFill>
                  <a:srgbClr val="000000"/>
                </a:solidFill>
              </a:rPr>
              <a:pPr>
                <a:defRPr/>
              </a:pPr>
              <a:t>29/08/2017</a:t>
            </a:fld>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A333B10A-4D81-4690-BE4D-551D4CCFE9F9}" type="slidenum">
              <a:rPr lang="en-GB" smtClean="0">
                <a:solidFill>
                  <a:srgbClr val="000000"/>
                </a:solidFill>
              </a:rPr>
              <a:pPr>
                <a:defRPr/>
              </a:pPr>
              <a:t>9</a:t>
            </a:fld>
            <a:endParaRPr lang="en-GB">
              <a:solidFill>
                <a:srgbClr val="000000"/>
              </a:solidFill>
            </a:endParaRPr>
          </a:p>
        </p:txBody>
      </p:sp>
      <p:sp>
        <p:nvSpPr>
          <p:cNvPr id="3" name="TextBox 2"/>
          <p:cNvSpPr txBox="1"/>
          <p:nvPr/>
        </p:nvSpPr>
        <p:spPr>
          <a:xfrm>
            <a:off x="0" y="5867943"/>
            <a:ext cx="9144000" cy="1015663"/>
          </a:xfrm>
          <a:prstGeom prst="rect">
            <a:avLst/>
          </a:prstGeom>
          <a:solidFill>
            <a:srgbClr val="FFFF00"/>
          </a:solidFill>
        </p:spPr>
        <p:txBody>
          <a:bodyPr wrap="square" rtlCol="0">
            <a:spAutoFit/>
          </a:bodyPr>
          <a:lstStyle/>
          <a:p>
            <a:r>
              <a:rPr lang="de-CH" sz="3000" dirty="0" smtClean="0">
                <a:solidFill>
                  <a:srgbClr val="000099"/>
                </a:solidFill>
              </a:rPr>
              <a:t>1: Kriterien gewichten              Profil der Stiftung</a:t>
            </a:r>
          </a:p>
          <a:p>
            <a:r>
              <a:rPr lang="de-CH" sz="3000" dirty="0" smtClean="0">
                <a:solidFill>
                  <a:srgbClr val="000099"/>
                </a:solidFill>
              </a:rPr>
              <a:t>2: Für EZA: 11 KFPE-Kriterien zur Partnerschaft </a:t>
            </a:r>
            <a:endParaRPr lang="de-CH" sz="3000" dirty="0">
              <a:solidFill>
                <a:srgbClr val="000099"/>
              </a:solidFill>
            </a:endParaRPr>
          </a:p>
        </p:txBody>
      </p:sp>
      <p:sp>
        <p:nvSpPr>
          <p:cNvPr id="7" name="Left-Right Arrow 6"/>
          <p:cNvSpPr/>
          <p:nvPr/>
        </p:nvSpPr>
        <p:spPr>
          <a:xfrm>
            <a:off x="3942840" y="5974787"/>
            <a:ext cx="1216152" cy="394574"/>
          </a:xfrm>
          <a:prstGeom prst="left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06484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HVER" val="1.0"/>
  <p:tag name="TPHLANGUAGE" val="D"/>
</p:tagLst>
</file>

<file path=ppt/tags/tag10.xml><?xml version="1.0" encoding="utf-8"?>
<p:tagLst xmlns:a="http://schemas.openxmlformats.org/drawingml/2006/main" xmlns:r="http://schemas.openxmlformats.org/officeDocument/2006/relationships" xmlns:p="http://schemas.openxmlformats.org/presentationml/2006/main">
  <p:tag name="TEXT_TYPE" val="DIVIDER NUMBER"/>
  <p:tag name="FONT STYLE" val="SERIF"/>
</p:tagLst>
</file>

<file path=ppt/tags/tag10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101.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10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103.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10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2"/>
</p:tagLst>
</file>

<file path=ppt/tags/tag105.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10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0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0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09.xml><?xml version="1.0" encoding="utf-8"?>
<p:tagLst xmlns:a="http://schemas.openxmlformats.org/drawingml/2006/main" xmlns:r="http://schemas.openxmlformats.org/officeDocument/2006/relationships" xmlns:p="http://schemas.openxmlformats.org/presentationml/2006/main">
  <p:tag name="TEXT_TYPE" val="BODY TEXT"/>
  <p:tag name="ROW" val="2"/>
  <p:tag name="COL" val="4"/>
</p:tagLst>
</file>

<file path=ppt/tags/tag11.xml><?xml version="1.0" encoding="utf-8"?>
<p:tagLst xmlns:a="http://schemas.openxmlformats.org/drawingml/2006/main" xmlns:r="http://schemas.openxmlformats.org/officeDocument/2006/relationships" xmlns:p="http://schemas.openxmlformats.org/presentationml/2006/main">
  <p:tag name="TEXT_TYPE" val="TOC BODY"/>
  <p:tag name="FONT STYLE" val="SANS SERIF"/>
</p:tagLst>
</file>

<file path=ppt/tags/tag11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4"/>
</p:tagLst>
</file>

<file path=ppt/tags/tag111.xml><?xml version="1.0" encoding="utf-8"?>
<p:tagLst xmlns:a="http://schemas.openxmlformats.org/drawingml/2006/main" xmlns:r="http://schemas.openxmlformats.org/officeDocument/2006/relationships" xmlns:p="http://schemas.openxmlformats.org/presentationml/2006/main">
  <p:tag name="TEXT_TYPE" val="BODY TEXT"/>
  <p:tag name="ROW" val="2"/>
  <p:tag name="COL" val="3"/>
</p:tagLst>
</file>

<file path=ppt/tags/tag11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3"/>
</p:tagLst>
</file>

<file path=ppt/tags/tag113.xml><?xml version="1.0" encoding="utf-8"?>
<p:tagLst xmlns:a="http://schemas.openxmlformats.org/drawingml/2006/main" xmlns:r="http://schemas.openxmlformats.org/officeDocument/2006/relationships" xmlns:p="http://schemas.openxmlformats.org/presentationml/2006/main">
  <p:tag name="TEXT_TYPE" val="BODY TEXT"/>
  <p:tag name="COL" val="2"/>
  <p:tag name="ROW" val="2"/>
</p:tagLst>
</file>

<file path=ppt/tags/tag11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115.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11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117.xml><?xml version="1.0" encoding="utf-8"?>
<p:tagLst xmlns:a="http://schemas.openxmlformats.org/drawingml/2006/main" xmlns:r="http://schemas.openxmlformats.org/officeDocument/2006/relationships" xmlns:p="http://schemas.openxmlformats.org/presentationml/2006/main">
  <p:tag name="TEXT_TYPE" val="BODY TEXT"/>
  <p:tag name="ROW" val="1"/>
  <p:tag name="COL" val="4"/>
</p:tagLst>
</file>

<file path=ppt/tags/tag11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4"/>
</p:tagLst>
</file>

<file path=ppt/tags/tag119.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12.xml><?xml version="1.0" encoding="utf-8"?>
<p:tagLst xmlns:a="http://schemas.openxmlformats.org/drawingml/2006/main" xmlns:r="http://schemas.openxmlformats.org/officeDocument/2006/relationships" xmlns:p="http://schemas.openxmlformats.org/presentationml/2006/main">
  <p:tag name="TEXT_TYPE" val="TOC TITLE"/>
  <p:tag name="FONT STYLE" val="SANS SERIF"/>
</p:tagLst>
</file>

<file path=ppt/tags/tag12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121.xml><?xml version="1.0" encoding="utf-8"?>
<p:tagLst xmlns:a="http://schemas.openxmlformats.org/drawingml/2006/main" xmlns:r="http://schemas.openxmlformats.org/officeDocument/2006/relationships" xmlns:p="http://schemas.openxmlformats.org/presentationml/2006/main">
  <p:tag name="TEXT_TYPE" val="BODY TEXT"/>
  <p:tag name="COL" val="2"/>
  <p:tag name="ROW" val="1"/>
</p:tagLst>
</file>

<file path=ppt/tags/tag12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2"/>
  <p:tag name="ROW" val="1"/>
</p:tagLst>
</file>

<file path=ppt/tags/tag12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12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125.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12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2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2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29.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1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3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2"/>
</p:tagLst>
</file>

<file path=ppt/tags/tag131.xml><?xml version="1.0" encoding="utf-8"?>
<p:tagLst xmlns:a="http://schemas.openxmlformats.org/drawingml/2006/main" xmlns:r="http://schemas.openxmlformats.org/officeDocument/2006/relationships" xmlns:p="http://schemas.openxmlformats.org/presentationml/2006/main">
  <p:tag name="TEXT_TYPE" val="BODY TEXT"/>
  <p:tag name="ROW" val="1"/>
  <p:tag name="COL" val="4"/>
</p:tagLst>
</file>

<file path=ppt/tags/tag13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4"/>
</p:tagLst>
</file>

<file path=ppt/tags/tag13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13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135.xml><?xml version="1.0" encoding="utf-8"?>
<p:tagLst xmlns:a="http://schemas.openxmlformats.org/drawingml/2006/main" xmlns:r="http://schemas.openxmlformats.org/officeDocument/2006/relationships" xmlns:p="http://schemas.openxmlformats.org/presentationml/2006/main">
  <p:tag name="TEXT_TYPE" val="BODY TEXT"/>
  <p:tag name="COL" val="2"/>
  <p:tag name="ROW" val="1"/>
</p:tagLst>
</file>

<file path=ppt/tags/tag13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137.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13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139.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1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4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4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4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43.xml><?xml version="1.0" encoding="utf-8"?>
<p:tagLst xmlns:a="http://schemas.openxmlformats.org/drawingml/2006/main" xmlns:r="http://schemas.openxmlformats.org/officeDocument/2006/relationships" xmlns:p="http://schemas.openxmlformats.org/presentationml/2006/main">
  <p:tag name="TEXT_TYPE" val="BODY TEXT"/>
  <p:tag name="ROW" val="2"/>
  <p:tag name="COL" val="3"/>
</p:tagLst>
</file>

<file path=ppt/tags/tag14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3"/>
  <p:tag name="ROW" val="2"/>
</p:tagLst>
</file>

<file path=ppt/tags/tag145.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14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147.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14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149.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15.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15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151.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15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15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15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155.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15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5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5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59.xml><?xml version="1.0" encoding="utf-8"?>
<p:tagLst xmlns:a="http://schemas.openxmlformats.org/drawingml/2006/main" xmlns:r="http://schemas.openxmlformats.org/officeDocument/2006/relationships" xmlns:p="http://schemas.openxmlformats.org/presentationml/2006/main">
  <p:tag name="TEXT_TYPE" val="BODY TEXT"/>
  <p:tag name="ROW" val="2"/>
  <p:tag name="COL" val="3"/>
</p:tagLst>
</file>

<file path=ppt/tags/tag16.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16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3"/>
  <p:tag name="ROW" val="2"/>
</p:tagLst>
</file>

<file path=ppt/tags/tag161.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16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16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16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165.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16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167.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16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169.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17.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7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7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7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7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17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17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7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7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78.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179.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1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8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8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8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83.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18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18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8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8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88.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189.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19.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9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9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9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9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19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195.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19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197.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9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99.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xml><?xml version="1.0" encoding="utf-8"?>
<p:tagLst xmlns:a="http://schemas.openxmlformats.org/drawingml/2006/main" xmlns:r="http://schemas.openxmlformats.org/officeDocument/2006/relationships" xmlns:p="http://schemas.openxmlformats.org/presentationml/2006/main">
  <p:tag name="TEXT_TYPE" val="CREATE DATE"/>
</p:tagLst>
</file>

<file path=ppt/tags/tag2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00.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201.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02.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03.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0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0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0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07.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20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209.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2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1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211.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21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13.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1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1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1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1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18.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219.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2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20.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221.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22.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23.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2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2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2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27.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22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229.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2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23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31.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3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33.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3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35.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36.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237.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238.xml><?xml version="1.0" encoding="utf-8"?>
<p:tagLst xmlns:a="http://schemas.openxmlformats.org/drawingml/2006/main" xmlns:r="http://schemas.openxmlformats.org/officeDocument/2006/relationships" xmlns:p="http://schemas.openxmlformats.org/presentationml/2006/main">
  <p:tag name="TEXT_TYPE" val="BODY TEXT"/>
  <p:tag name="COL" val="2"/>
  <p:tag name="ROW" val="1"/>
</p:tagLst>
</file>

<file path=ppt/tags/tag239.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40.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41.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42.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4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4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45.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24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247.xml><?xml version="1.0" encoding="utf-8"?>
<p:tagLst xmlns:a="http://schemas.openxmlformats.org/drawingml/2006/main" xmlns:r="http://schemas.openxmlformats.org/officeDocument/2006/relationships" xmlns:p="http://schemas.openxmlformats.org/presentationml/2006/main">
  <p:tag name="TEXT_TYPE" val="BODY TEXT"/>
  <p:tag name="COL" val="2"/>
  <p:tag name="ROW" val="1"/>
</p:tagLst>
</file>

<file path=ppt/tags/tag24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49.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5.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25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51.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5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53.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54.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255.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256.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257.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258.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259.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2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60.xml><?xml version="1.0" encoding="utf-8"?>
<p:tagLst xmlns:a="http://schemas.openxmlformats.org/drawingml/2006/main" xmlns:r="http://schemas.openxmlformats.org/officeDocument/2006/relationships" xmlns:p="http://schemas.openxmlformats.org/presentationml/2006/main">
  <p:tag name="TEXT_TYPE" val="BODY TEXT"/>
  <p:tag name="COL" val="2"/>
  <p:tag name="ROW" val="1"/>
</p:tagLst>
</file>

<file path=ppt/tags/tag261.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62.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63.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6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6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6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67.xml><?xml version="1.0" encoding="utf-8"?>
<p:tagLst xmlns:a="http://schemas.openxmlformats.org/drawingml/2006/main" xmlns:r="http://schemas.openxmlformats.org/officeDocument/2006/relationships" xmlns:p="http://schemas.openxmlformats.org/presentationml/2006/main">
  <p:tag name="TEXT_TYPE" val="BODY TEXT"/>
  <p:tag name="ROW" val="2"/>
  <p:tag name="COL" val="3"/>
</p:tagLst>
</file>

<file path=ppt/tags/tag26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3"/>
</p:tagLst>
</file>

<file path=ppt/tags/tag269.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2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7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271.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27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27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27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275.xml><?xml version="1.0" encoding="utf-8"?>
<p:tagLst xmlns:a="http://schemas.openxmlformats.org/drawingml/2006/main" xmlns:r="http://schemas.openxmlformats.org/officeDocument/2006/relationships" xmlns:p="http://schemas.openxmlformats.org/presentationml/2006/main">
  <p:tag name="TEXT_TYPE" val="BODY TEXT"/>
  <p:tag name="COL" val="2"/>
  <p:tag name="ROW" val="1"/>
</p:tagLst>
</file>

<file path=ppt/tags/tag27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77.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7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279.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80.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81.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82.xml><?xml version="1.0" encoding="utf-8"?>
<p:tagLst xmlns:a="http://schemas.openxmlformats.org/drawingml/2006/main" xmlns:r="http://schemas.openxmlformats.org/officeDocument/2006/relationships" xmlns:p="http://schemas.openxmlformats.org/presentationml/2006/main">
  <p:tag name="TEXT_TYPE" val="BODY TEXT"/>
  <p:tag name="ROW" val="3"/>
  <p:tag name="COL" val="3"/>
</p:tagLst>
</file>

<file path=ppt/tags/tag283.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3"/>
  <p:tag name="COL" val="3"/>
</p:tagLst>
</file>

<file path=ppt/tags/tag284.xml><?xml version="1.0" encoding="utf-8"?>
<p:tagLst xmlns:a="http://schemas.openxmlformats.org/drawingml/2006/main" xmlns:r="http://schemas.openxmlformats.org/officeDocument/2006/relationships" xmlns:p="http://schemas.openxmlformats.org/presentationml/2006/main">
  <p:tag name="TEXT_TYPE" val="BODY TEXT"/>
  <p:tag name="ROW" val="3"/>
  <p:tag name="COL" val="2"/>
</p:tagLst>
</file>

<file path=ppt/tags/tag285.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3"/>
  <p:tag name="COL" val="2"/>
</p:tagLst>
</file>

<file path=ppt/tags/tag286.xml><?xml version="1.0" encoding="utf-8"?>
<p:tagLst xmlns:a="http://schemas.openxmlformats.org/drawingml/2006/main" xmlns:r="http://schemas.openxmlformats.org/officeDocument/2006/relationships" xmlns:p="http://schemas.openxmlformats.org/presentationml/2006/main">
  <p:tag name="TEXT_TYPE" val="BODY TEXT"/>
  <p:tag name="COL" val="1"/>
  <p:tag name="ROW" val="3"/>
</p:tagLst>
</file>

<file path=ppt/tags/tag287.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3"/>
  <p:tag name="COL" val="1"/>
</p:tagLst>
</file>

<file path=ppt/tags/tag288.xml><?xml version="1.0" encoding="utf-8"?>
<p:tagLst xmlns:a="http://schemas.openxmlformats.org/drawingml/2006/main" xmlns:r="http://schemas.openxmlformats.org/officeDocument/2006/relationships" xmlns:p="http://schemas.openxmlformats.org/presentationml/2006/main">
  <p:tag name="TEXT_TYPE" val="BODY TEXT"/>
  <p:tag name="ROW" val="2"/>
  <p:tag name="COL" val="3"/>
</p:tagLst>
</file>

<file path=ppt/tags/tag289.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3"/>
  <p:tag name="ROW" val="2"/>
</p:tagLst>
</file>

<file path=ppt/tags/tag29.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290.xml><?xml version="1.0" encoding="utf-8"?>
<p:tagLst xmlns:a="http://schemas.openxmlformats.org/drawingml/2006/main" xmlns:r="http://schemas.openxmlformats.org/officeDocument/2006/relationships" xmlns:p="http://schemas.openxmlformats.org/presentationml/2006/main">
  <p:tag name="TEXT_TYPE" val="BODY TEXT"/>
  <p:tag name="COL" val="2"/>
  <p:tag name="ROW" val="2"/>
</p:tagLst>
</file>

<file path=ppt/tags/tag291.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292.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293.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294.xml><?xml version="1.0" encoding="utf-8"?>
<p:tagLst xmlns:a="http://schemas.openxmlformats.org/drawingml/2006/main" xmlns:r="http://schemas.openxmlformats.org/officeDocument/2006/relationships" xmlns:p="http://schemas.openxmlformats.org/presentationml/2006/main">
  <p:tag name="TEXT_TYPE" val="BODY TEXT"/>
  <p:tag name="ROW" val="1"/>
  <p:tag name="COL" val="3"/>
</p:tagLst>
</file>

<file path=ppt/tags/tag295.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3"/>
</p:tagLst>
</file>

<file path=ppt/tags/tag296.xml><?xml version="1.0" encoding="utf-8"?>
<p:tagLst xmlns:a="http://schemas.openxmlformats.org/drawingml/2006/main" xmlns:r="http://schemas.openxmlformats.org/officeDocument/2006/relationships" xmlns:p="http://schemas.openxmlformats.org/presentationml/2006/main">
  <p:tag name="TEXT_TYPE" val="BODY TEXT"/>
  <p:tag name="COL" val="2"/>
  <p:tag name="ROW" val="1"/>
</p:tagLst>
</file>

<file path=ppt/tags/tag297.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298.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299.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3.xml><?xml version="1.0" encoding="utf-8"?>
<p:tagLst xmlns:a="http://schemas.openxmlformats.org/drawingml/2006/main" xmlns:r="http://schemas.openxmlformats.org/officeDocument/2006/relationships" xmlns:p="http://schemas.openxmlformats.org/presentationml/2006/main">
  <p:tag name="TEXT_TYPE" val="PRESENTATION SUBTITLE"/>
  <p:tag name="FONT STYLE" val="SERIF"/>
</p:tagLst>
</file>

<file path=ppt/tags/tag3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30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0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0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0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0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0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0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0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08.xml><?xml version="1.0" encoding="utf-8"?>
<p:tagLst xmlns:a="http://schemas.openxmlformats.org/drawingml/2006/main" xmlns:r="http://schemas.openxmlformats.org/officeDocument/2006/relationships" xmlns:p="http://schemas.openxmlformats.org/presentationml/2006/main">
  <p:tag name="TEXT_TYPE" val="CREATE DATE"/>
</p:tagLst>
</file>

<file path=ppt/tags/tag309.xml><?xml version="1.0" encoding="utf-8"?>
<p:tagLst xmlns:a="http://schemas.openxmlformats.org/drawingml/2006/main" xmlns:r="http://schemas.openxmlformats.org/officeDocument/2006/relationships" xmlns:p="http://schemas.openxmlformats.org/presentationml/2006/main">
  <p:tag name="TEXT_TYPE" val="PRESENTATION PRESENTER"/>
  <p:tag name="FONT STYLE" val="SANS SERIF"/>
</p:tagLst>
</file>

<file path=ppt/tags/tag31.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310.xml><?xml version="1.0" encoding="utf-8"?>
<p:tagLst xmlns:a="http://schemas.openxmlformats.org/drawingml/2006/main" xmlns:r="http://schemas.openxmlformats.org/officeDocument/2006/relationships" xmlns:p="http://schemas.openxmlformats.org/presentationml/2006/main">
  <p:tag name="TEXT_TYPE" val="PRESENTATION TITLE"/>
  <p:tag name="FONT STYLE" val="SANS SERIF"/>
</p:tagLst>
</file>

<file path=ppt/tags/tag311.xml><?xml version="1.0" encoding="utf-8"?>
<p:tagLst xmlns:a="http://schemas.openxmlformats.org/drawingml/2006/main" xmlns:r="http://schemas.openxmlformats.org/officeDocument/2006/relationships" xmlns:p="http://schemas.openxmlformats.org/presentationml/2006/main">
  <p:tag name="TEXT_TYPE" val="SECURITY TEXT"/>
  <p:tag name="FONT STYLE" val="SANS SERIF"/>
</p:tagLst>
</file>

<file path=ppt/tags/tag312.xml><?xml version="1.0" encoding="utf-8"?>
<p:tagLst xmlns:a="http://schemas.openxmlformats.org/drawingml/2006/main" xmlns:r="http://schemas.openxmlformats.org/officeDocument/2006/relationships" xmlns:p="http://schemas.openxmlformats.org/presentationml/2006/main">
  <p:tag name="FONT STYLE" val="SERIF"/>
  <p:tag name="TEXT_TYPE" val="PRESENTATION INFOLINE"/>
</p:tagLst>
</file>

<file path=ppt/tags/tag313.xml><?xml version="1.0" encoding="utf-8"?>
<p:tagLst xmlns:a="http://schemas.openxmlformats.org/drawingml/2006/main" xmlns:r="http://schemas.openxmlformats.org/officeDocument/2006/relationships" xmlns:p="http://schemas.openxmlformats.org/presentationml/2006/main">
  <p:tag name="TEXT_TYPE" val="PRESENTATION PRESENTER FUNCTION"/>
  <p:tag name="FONT STYLE" val="SANS SERIF"/>
</p:tagLst>
</file>

<file path=ppt/tags/tag31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710000000000000E-13"/>
  <p:tag name="LEFT" val="612000000000000E-12"/>
  <p:tag name="HEIGHT" val="260000000000000E-13"/>
  <p:tag name="WIDTH" val="850000000000000E-13"/>
  <p:tag name="TEXT_TYPE" val="DRAFT STAMP"/>
</p:tagLst>
</file>

<file path=ppt/tags/tag315.xml><?xml version="1.0" encoding="utf-8"?>
<p:tagLst xmlns:a="http://schemas.openxmlformats.org/drawingml/2006/main" xmlns:r="http://schemas.openxmlformats.org/officeDocument/2006/relationships" xmlns:p="http://schemas.openxmlformats.org/presentationml/2006/main">
  <p:tag name="TEXT_TYPE" val="UBS LOGO"/>
  <p:tag name="TOP" val="44.64"/>
  <p:tag name="LEFT" val="33.84"/>
  <p:tag name="WIDTH" val="87.26456"/>
  <p:tag name="HEIGHT" val="31.89315"/>
</p:tagLst>
</file>

<file path=ppt/tags/tag31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317.xml><?xml version="1.0" encoding="utf-8"?>
<p:tagLst xmlns:a="http://schemas.openxmlformats.org/drawingml/2006/main" xmlns:r="http://schemas.openxmlformats.org/officeDocument/2006/relationships" xmlns:p="http://schemas.openxmlformats.org/presentationml/2006/main">
  <p:tag name="TEXT_TYPE" val="TOC BODY"/>
  <p:tag name="FONT STYLE" val="SANS SERIF"/>
</p:tagLst>
</file>

<file path=ppt/tags/tag318.xml><?xml version="1.0" encoding="utf-8"?>
<p:tagLst xmlns:a="http://schemas.openxmlformats.org/drawingml/2006/main" xmlns:r="http://schemas.openxmlformats.org/officeDocument/2006/relationships" xmlns:p="http://schemas.openxmlformats.org/presentationml/2006/main">
  <p:tag name="TEXT_TYPE" val="TOC TITLE"/>
  <p:tag name="FONT STYLE" val="SANS SERIF"/>
</p:tagLst>
</file>

<file path=ppt/tags/tag31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2.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20.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21.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2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23.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2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25.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26.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27.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2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29.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30.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3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3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3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3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3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3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37.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3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3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4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4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4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4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4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4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4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47.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4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4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35.xml><?xml version="1.0" encoding="utf-8"?>
<p:tagLst xmlns:a="http://schemas.openxmlformats.org/drawingml/2006/main" xmlns:r="http://schemas.openxmlformats.org/officeDocument/2006/relationships" xmlns:p="http://schemas.openxmlformats.org/presentationml/2006/main">
  <p:tag name="TEXT_TYPE" val="BODY TEXT"/>
  <p:tag name="ROW" val="2"/>
  <p:tag name="COL" val="1"/>
</p:tagLst>
</file>

<file path=ppt/tags/tag35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5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5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5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5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5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5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57.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5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35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3"/>
</p:tagLst>
</file>

<file path=ppt/tags/tag3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2"/>
</p:tagLst>
</file>

<file path=ppt/tags/tag36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36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6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36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6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65.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6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67.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6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69.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7.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370.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71.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37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373.xml><?xml version="1.0" encoding="utf-8"?>
<p:tagLst xmlns:a="http://schemas.openxmlformats.org/drawingml/2006/main" xmlns:r="http://schemas.openxmlformats.org/officeDocument/2006/relationships" xmlns:p="http://schemas.openxmlformats.org/presentationml/2006/main">
  <p:tag name="ROW" val="2"/>
  <p:tag name="COL" val="2"/>
</p:tagLst>
</file>

<file path=ppt/tags/tag37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75.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37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77.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37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379.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3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38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8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8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83.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8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85.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86.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87.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38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38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9.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39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9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39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39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94.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9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39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9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9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99.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4.xml><?xml version="1.0" encoding="utf-8"?>
<p:tagLst xmlns:a="http://schemas.openxmlformats.org/drawingml/2006/main" xmlns:r="http://schemas.openxmlformats.org/officeDocument/2006/relationships" xmlns:p="http://schemas.openxmlformats.org/presentationml/2006/main">
  <p:tag name="TEXT_TYPE" val="PRESENTATION TITLE"/>
  <p:tag name="FONT STYLE" val="SANS SERIF"/>
</p:tagLst>
</file>

<file path=ppt/tags/tag4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00.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40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402.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40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404.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40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40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07.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40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09.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10.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11.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12.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413.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3"/>
</p:tagLst>
</file>

<file path=ppt/tags/tag414.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3"/>
</p:tagLst>
</file>

<file path=ppt/tags/tag415.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3"/>
</p:tagLst>
</file>

<file path=ppt/tags/tag416.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417.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418.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419.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4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2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421.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42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423.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3"/>
</p:tagLst>
</file>

<file path=ppt/tags/tag42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42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426.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427.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42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2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4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43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31.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3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33.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34.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43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3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37.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438.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3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440.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41.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442.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4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44.xml><?xml version="1.0" encoding="utf-8"?>
<p:tagLst xmlns:a="http://schemas.openxmlformats.org/drawingml/2006/main" xmlns:r="http://schemas.openxmlformats.org/officeDocument/2006/relationships" xmlns:p="http://schemas.openxmlformats.org/presentationml/2006/main">
  <p:tag name="TEXT_TYPE" val="CREATE DATE"/>
</p:tagLst>
</file>

<file path=ppt/tags/tag445.xml><?xml version="1.0" encoding="utf-8"?>
<p:tagLst xmlns:a="http://schemas.openxmlformats.org/drawingml/2006/main" xmlns:r="http://schemas.openxmlformats.org/officeDocument/2006/relationships" xmlns:p="http://schemas.openxmlformats.org/presentationml/2006/main">
  <p:tag name="FONT STYLE" val="SERIF"/>
  <p:tag name="TEXT_TYPE" val="PRESENTATION PRESENTER FUNCTION"/>
</p:tagLst>
</file>

<file path=ppt/tags/tag446.xml><?xml version="1.0" encoding="utf-8"?>
<p:tagLst xmlns:a="http://schemas.openxmlformats.org/drawingml/2006/main" xmlns:r="http://schemas.openxmlformats.org/officeDocument/2006/relationships" xmlns:p="http://schemas.openxmlformats.org/presentationml/2006/main">
  <p:tag name="FONT STYLE" val="SERIF"/>
  <p:tag name="TEXT_TYPE" val="PRESENTATION PRESENTER"/>
</p:tagLst>
</file>

<file path=ppt/tags/tag447.xml><?xml version="1.0" encoding="utf-8"?>
<p:tagLst xmlns:a="http://schemas.openxmlformats.org/drawingml/2006/main" xmlns:r="http://schemas.openxmlformats.org/officeDocument/2006/relationships" xmlns:p="http://schemas.openxmlformats.org/presentationml/2006/main">
  <p:tag name="TEXT_TYPE" val="PRESENTATION TITLE"/>
  <p:tag name="FONT STYLE" val="SERIF"/>
</p:tagLst>
</file>

<file path=ppt/tags/tag44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710000000000000E-13"/>
  <p:tag name="LEFT" val="612000000000000E-12"/>
  <p:tag name="HEIGHT" val="260000000000000E-13"/>
  <p:tag name="WIDTH" val="850000000000000E-13"/>
  <p:tag name="TEXT_TYPE" val="DRAFT STAMP"/>
</p:tagLst>
</file>

<file path=ppt/tags/tag449.xml><?xml version="1.0" encoding="utf-8"?>
<p:tagLst xmlns:a="http://schemas.openxmlformats.org/drawingml/2006/main" xmlns:r="http://schemas.openxmlformats.org/officeDocument/2006/relationships" xmlns:p="http://schemas.openxmlformats.org/presentationml/2006/main">
  <p:tag name="TEXT_TYPE" val="BODY TEXT"/>
  <p:tag name="COL" val="1"/>
  <p:tag name="ROW" val="1"/>
</p:tagLst>
</file>

<file path=ppt/tags/tag45.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450.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451.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5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53.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5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455.xml><?xml version="1.0" encoding="utf-8"?>
<p:tagLst xmlns:a="http://schemas.openxmlformats.org/drawingml/2006/main" xmlns:r="http://schemas.openxmlformats.org/officeDocument/2006/relationships" xmlns:p="http://schemas.openxmlformats.org/presentationml/2006/main">
  <p:tag name="SLIDE_TYPE" val="BODY"/>
</p:tagLst>
</file>

<file path=ppt/tags/tag45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57.xml><?xml version="1.0" encoding="utf-8"?>
<p:tagLst xmlns:a="http://schemas.openxmlformats.org/drawingml/2006/main" xmlns:r="http://schemas.openxmlformats.org/officeDocument/2006/relationships" xmlns:p="http://schemas.openxmlformats.org/presentationml/2006/main">
  <p:tag name="SLIDE_TYPE" val="BODY"/>
</p:tagLst>
</file>

<file path=ppt/tags/tag458.xml><?xml version="1.0" encoding="utf-8"?>
<p:tagLst xmlns:a="http://schemas.openxmlformats.org/drawingml/2006/main" xmlns:r="http://schemas.openxmlformats.org/officeDocument/2006/relationships" xmlns:p="http://schemas.openxmlformats.org/presentationml/2006/main">
  <p:tag name="SLIDE_TYPE" val="BODY"/>
</p:tagLst>
</file>

<file path=ppt/tags/tag4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47.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48.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5.xml><?xml version="1.0" encoding="utf-8"?>
<p:tagLst xmlns:a="http://schemas.openxmlformats.org/drawingml/2006/main" xmlns:r="http://schemas.openxmlformats.org/officeDocument/2006/relationships" xmlns:p="http://schemas.openxmlformats.org/presentationml/2006/main">
  <p:tag name="TEXT_TYPE" val="PRESENTATION AUTHOR"/>
  <p:tag name="FONT STYLE" val="SANS SERIF"/>
</p:tagLst>
</file>

<file path=ppt/tags/tag50.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51.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5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2"/>
  <p:tag name="ROW" val="2"/>
</p:tagLst>
</file>

<file path=ppt/tags/tag53.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5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2"/>
</p:tagLst>
</file>

<file path=ppt/tags/tag55.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5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2"/>
  <p:tag name="ROW" val="1"/>
</p:tagLst>
</file>

<file path=ppt/tags/tag57.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5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59.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6.xml><?xml version="1.0" encoding="utf-8"?>
<p:tagLst xmlns:a="http://schemas.openxmlformats.org/drawingml/2006/main" xmlns:r="http://schemas.openxmlformats.org/officeDocument/2006/relationships" xmlns:p="http://schemas.openxmlformats.org/presentationml/2006/main">
  <p:tag name="TEXT_TYPE" val="PRESENTATION AUTHOR FUNCTION"/>
  <p:tag name="FONT STYLE" val="SANS SERIF"/>
</p:tagLst>
</file>

<file path=ppt/tags/tag6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6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6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63.xml><?xml version="1.0" encoding="utf-8"?>
<p:tagLst xmlns:a="http://schemas.openxmlformats.org/drawingml/2006/main" xmlns:r="http://schemas.openxmlformats.org/officeDocument/2006/relationships" xmlns:p="http://schemas.openxmlformats.org/presentationml/2006/main">
  <p:tag name="TEXT_TYPE" val="BODY TEXT"/>
  <p:tag name="ROW" val="3"/>
  <p:tag name="COL" val="2"/>
</p:tagLst>
</file>

<file path=ppt/tags/tag6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2"/>
  <p:tag name="ROW" val="3"/>
</p:tagLst>
</file>

<file path=ppt/tags/tag65.xml><?xml version="1.0" encoding="utf-8"?>
<p:tagLst xmlns:a="http://schemas.openxmlformats.org/drawingml/2006/main" xmlns:r="http://schemas.openxmlformats.org/officeDocument/2006/relationships" xmlns:p="http://schemas.openxmlformats.org/presentationml/2006/main">
  <p:tag name="TEXT_TYPE" val="BODY TEXT"/>
  <p:tag name="COL" val="1"/>
  <p:tag name="ROW" val="3"/>
</p:tagLst>
</file>

<file path=ppt/tags/tag66.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3"/>
</p:tagLst>
</file>

<file path=ppt/tags/tag67.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68.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2"/>
  <p:tag name="ROW" val="2"/>
</p:tagLst>
</file>

<file path=ppt/tags/tag69.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710000000000000E-13"/>
  <p:tag name="LEFT" val="612000000000000E-12"/>
  <p:tag name="HEIGHT" val="260000000000000E-13"/>
  <p:tag name="WIDTH" val="850000000000000E-13"/>
  <p:tag name="TEXT_TYPE" val="DRAFT STAMP"/>
</p:tagLst>
</file>

<file path=ppt/tags/tag7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1"/>
</p:tagLst>
</file>

<file path=ppt/tags/tag71.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7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2"/>
  <p:tag name="ROW" val="1"/>
</p:tagLst>
</file>

<file path=ppt/tags/tag7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7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75.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7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7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7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79.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8.xml><?xml version="1.0" encoding="utf-8"?>
<p:tagLst xmlns:a="http://schemas.openxmlformats.org/drawingml/2006/main" xmlns:r="http://schemas.openxmlformats.org/officeDocument/2006/relationships" xmlns:p="http://schemas.openxmlformats.org/presentationml/2006/main">
  <p:tag name="TEXT_TYPE" val="UBS LOGO"/>
  <p:tag name="TOP" val="44.64"/>
  <p:tag name="LEFT" val="33.84"/>
  <p:tag name="WIDTH" val="87.26456"/>
  <p:tag name="HEIGHT" val="31.89315"/>
</p:tagLst>
</file>

<file path=ppt/tags/tag8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2"/>
  <p:tag name="ROW" val="2"/>
</p:tagLst>
</file>

<file path=ppt/tags/tag81.xml><?xml version="1.0" encoding="utf-8"?>
<p:tagLst xmlns:a="http://schemas.openxmlformats.org/drawingml/2006/main" xmlns:r="http://schemas.openxmlformats.org/officeDocument/2006/relationships" xmlns:p="http://schemas.openxmlformats.org/presentationml/2006/main">
  <p:tag name="TEXT_TYPE" val="BODY TEXT"/>
  <p:tag name="ROW" val="1"/>
  <p:tag name="COL" val="2"/>
</p:tagLst>
</file>

<file path=ppt/tags/tag8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2"/>
</p:tagLst>
</file>

<file path=ppt/tags/tag8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8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1"/>
  <p:tag name="COL" val="1"/>
</p:tagLst>
</file>

<file path=ppt/tags/tag85.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8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8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8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89.xml><?xml version="1.0" encoding="utf-8"?>
<p:tagLst xmlns:a="http://schemas.openxmlformats.org/drawingml/2006/main" xmlns:r="http://schemas.openxmlformats.org/officeDocument/2006/relationships" xmlns:p="http://schemas.openxmlformats.org/presentationml/2006/main">
  <p:tag name="TEXT_TYPE" val="BODY TEXT"/>
  <p:tag name="ROW" val="2"/>
  <p:tag name="COL" val="2"/>
</p:tagLst>
</file>

<file path=ppt/tags/tag9.xml><?xml version="1.0" encoding="utf-8"?>
<p:tagLst xmlns:a="http://schemas.openxmlformats.org/drawingml/2006/main" xmlns:r="http://schemas.openxmlformats.org/officeDocument/2006/relationships" xmlns:p="http://schemas.openxmlformats.org/presentationml/2006/main">
  <p:tag name="TEXT_TYPE" val="DIVIDER TITLE"/>
  <p:tag name="FONT STYLE" val="SANS SERIF"/>
</p:tagLst>
</file>

<file path=ppt/tags/tag90.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ROW" val="2"/>
  <p:tag name="COL" val="2"/>
</p:tagLst>
</file>

<file path=ppt/tags/tag91.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ags/tag92.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2"/>
</p:tagLst>
</file>

<file path=ppt/tags/tag93.xml><?xml version="1.0" encoding="utf-8"?>
<p:tagLst xmlns:a="http://schemas.openxmlformats.org/drawingml/2006/main" xmlns:r="http://schemas.openxmlformats.org/officeDocument/2006/relationships" xmlns:p="http://schemas.openxmlformats.org/presentationml/2006/main">
  <p:tag name="TEXT_TYPE" val="BODY TEXT"/>
  <p:tag name="ROW" val="1"/>
  <p:tag name="COL" val="1"/>
</p:tagLst>
</file>

<file path=ppt/tags/tag94.xml><?xml version="1.0" encoding="utf-8"?>
<p:tagLst xmlns:a="http://schemas.openxmlformats.org/drawingml/2006/main" xmlns:r="http://schemas.openxmlformats.org/officeDocument/2006/relationships" xmlns:p="http://schemas.openxmlformats.org/presentationml/2006/main">
  <p:tag name="FONT STYLE" val="SANS SERIF"/>
  <p:tag name="TEXT_TYPE" val="LAYOUT HEADER"/>
  <p:tag name="COL" val="1"/>
  <p:tag name="ROW" val="1"/>
</p:tagLst>
</file>

<file path=ppt/tags/tag95.xml><?xml version="1.0" encoding="utf-8"?>
<p:tagLst xmlns:a="http://schemas.openxmlformats.org/drawingml/2006/main" xmlns:r="http://schemas.openxmlformats.org/officeDocument/2006/relationships" xmlns:p="http://schemas.openxmlformats.org/presentationml/2006/main">
  <p:tag name="ROW" val="1E"/>
  <p:tag name="COL" val="1E"/>
  <p:tag name="TEXT_TYPE" val="MESSAGE CONCLUSION"/>
  <p:tag name="FONT STYLE" val="SERIF"/>
</p:tagLst>
</file>

<file path=ppt/tags/tag9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9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9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99.xml><?xml version="1.0" encoding="utf-8"?>
<p:tagLst xmlns:a="http://schemas.openxmlformats.org/drawingml/2006/main" xmlns:r="http://schemas.openxmlformats.org/officeDocument/2006/relationships" xmlns:p="http://schemas.openxmlformats.org/presentationml/2006/main">
  <p:tag name="TEXT_TYPE" val="BODY TEXT"/>
  <p:tag name="COL" val="1"/>
  <p:tag name="ROW" val="2"/>
</p:tagLst>
</file>

<file path=ppt/theme/_rels/them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D_PPT_SwissTPH">
  <a:themeElements>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fontScheme name="D_PPT_SwissTP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5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this one">
  <a:themeElements>
    <a:clrScheme name="Ilaris">
      <a:dk1>
        <a:sysClr val="windowText" lastClr="000000"/>
      </a:dk1>
      <a:lt1>
        <a:sysClr val="window" lastClr="FFFFFF"/>
      </a:lt1>
      <a:dk2>
        <a:srgbClr val="4F271C"/>
      </a:dk2>
      <a:lt2>
        <a:srgbClr val="E7DEC9"/>
      </a:lt2>
      <a:accent1>
        <a:srgbClr val="50D8E6"/>
      </a:accent1>
      <a:accent2>
        <a:srgbClr val="FEB830"/>
      </a:accent2>
      <a:accent3>
        <a:srgbClr val="F36329"/>
      </a:accent3>
      <a:accent4>
        <a:srgbClr val="69BC2A"/>
      </a:accent4>
      <a:accent5>
        <a:srgbClr val="538CFF"/>
      </a:accent5>
      <a:accent6>
        <a:srgbClr val="A84AD2"/>
      </a:accent6>
      <a:hlink>
        <a:srgbClr val="8DC765"/>
      </a:hlink>
      <a:folHlink>
        <a:srgbClr val="AA8A14"/>
      </a:folHlink>
    </a:clrScheme>
    <a:fontScheme name="4_Prexige-EEC-2004-05-14-angepas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bg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spPr>
      <a:bodyPr/>
      <a:lstStyle/>
    </a:lnDef>
  </a:objectDefaults>
  <a:extraClrSchemeLst>
    <a:extraClrScheme>
      <a:clrScheme name="4_Prexige-EEC-2004-05-14-angepasst 1">
        <a:dk1>
          <a:srgbClr val="969696"/>
        </a:dk1>
        <a:lt1>
          <a:srgbClr val="FFFFFF"/>
        </a:lt1>
        <a:dk2>
          <a:srgbClr val="004D7D"/>
        </a:dk2>
        <a:lt2>
          <a:srgbClr val="FFFFFF"/>
        </a:lt2>
        <a:accent1>
          <a:srgbClr val="00CC99"/>
        </a:accent1>
        <a:accent2>
          <a:srgbClr val="3333CC"/>
        </a:accent2>
        <a:accent3>
          <a:srgbClr val="AAB2B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4_Prexige-EEC-2004-05-14-angepasst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rexige-EEC-2004-05-14-angepasst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4_Prexige-EEC-2004-05-14-angepasst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rexige-EEC-2004-05-14-angepasst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rexige-EEC-2004-05-14-angepasst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rexige-EEC-2004-05-14-angepasst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4_Prexige-EEC-2004-05-14-angepasst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rexige-EEC-2004-05-14-angepasst 9">
        <a:dk1>
          <a:srgbClr val="000000"/>
        </a:dk1>
        <a:lt1>
          <a:srgbClr val="FFFFFF"/>
        </a:lt1>
        <a:dk2>
          <a:srgbClr val="FF0000"/>
        </a:dk2>
        <a:lt2>
          <a:srgbClr val="9BADD1"/>
        </a:lt2>
        <a:accent1>
          <a:srgbClr val="FFCC00"/>
        </a:accent1>
        <a:accent2>
          <a:srgbClr val="3333CC"/>
        </a:accent2>
        <a:accent3>
          <a:srgbClr val="FFFFFF"/>
        </a:accent3>
        <a:accent4>
          <a:srgbClr val="000000"/>
        </a:accent4>
        <a:accent5>
          <a:srgbClr val="FFE2AA"/>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0">
        <a:dk1>
          <a:srgbClr val="000000"/>
        </a:dk1>
        <a:lt1>
          <a:srgbClr val="FFFFFF"/>
        </a:lt1>
        <a:dk2>
          <a:srgbClr val="FF0000"/>
        </a:dk2>
        <a:lt2>
          <a:srgbClr val="C1CCE3"/>
        </a:lt2>
        <a:accent1>
          <a:srgbClr val="FFCC00"/>
        </a:accent1>
        <a:accent2>
          <a:srgbClr val="3333CC"/>
        </a:accent2>
        <a:accent3>
          <a:srgbClr val="FFFFFF"/>
        </a:accent3>
        <a:accent4>
          <a:srgbClr val="000000"/>
        </a:accent4>
        <a:accent5>
          <a:srgbClr val="FFE2AA"/>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1">
        <a:dk1>
          <a:srgbClr val="0D0016"/>
        </a:dk1>
        <a:lt1>
          <a:srgbClr val="FFFFFF"/>
        </a:lt1>
        <a:dk2>
          <a:srgbClr val="EF3E42"/>
        </a:dk2>
        <a:lt2>
          <a:srgbClr val="C1CCE3"/>
        </a:lt2>
        <a:accent1>
          <a:srgbClr val="FDBB30"/>
        </a:accent1>
        <a:accent2>
          <a:srgbClr val="3333CC"/>
        </a:accent2>
        <a:accent3>
          <a:srgbClr val="FFFFFF"/>
        </a:accent3>
        <a:accent4>
          <a:srgbClr val="090011"/>
        </a:accent4>
        <a:accent5>
          <a:srgbClr val="FEDAAD"/>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2">
        <a:dk1>
          <a:srgbClr val="0D0016"/>
        </a:dk1>
        <a:lt1>
          <a:srgbClr val="FFFFFF"/>
        </a:lt1>
        <a:dk2>
          <a:srgbClr val="EF3E42"/>
        </a:dk2>
        <a:lt2>
          <a:srgbClr val="C1CCE3"/>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
      <a:clrScheme name="4_Prexige-EEC-2004-05-14-angepasst 13">
        <a:dk1>
          <a:srgbClr val="0D0016"/>
        </a:dk1>
        <a:lt1>
          <a:srgbClr val="FFFFFF"/>
        </a:lt1>
        <a:dk2>
          <a:srgbClr val="E4303E"/>
        </a:dk2>
        <a:lt2>
          <a:srgbClr val="C1CCE3"/>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
      <a:clrScheme name="4_Prexige-EEC-2004-05-14-angepasst 14">
        <a:dk1>
          <a:srgbClr val="0D0016"/>
        </a:dk1>
        <a:lt1>
          <a:srgbClr val="FFFFFF"/>
        </a:lt1>
        <a:dk2>
          <a:srgbClr val="E4303E"/>
        </a:dk2>
        <a:lt2>
          <a:srgbClr val="CACFDA"/>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UBS Optimus Foundation_Internal_D">
  <a:themeElements>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Fontset">
      <a:majorFont>
        <a:latin typeface="UBSHeadline"/>
        <a:ea typeface="MS PGothic"/>
        <a:cs typeface=""/>
      </a:majorFont>
      <a:minorFont>
        <a:latin typeface="Frutiger 45 Light"/>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7B7D80"/>
          </a:solidFill>
        </a:ln>
      </a:spPr>
      <a:bodyPr lIns="0" tIns="0" rIns="0" bIns="0" rtlCol="0" anchor="ctr"/>
      <a:lstStyle>
        <a:defPPr algn="ctr">
          <a:defRPr sz="11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B7D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100" dirty="0">
            <a:latin typeface="+mn-lt"/>
          </a:defRPr>
        </a:defPPr>
      </a:lstStyle>
    </a:txDef>
  </a:objectDefaults>
  <a:extraClrSchemeLst/>
</a:theme>
</file>

<file path=ppt/theme/theme14.xml><?xml version="1.0" encoding="utf-8"?>
<a:theme xmlns:a="http://schemas.openxmlformats.org/drawingml/2006/main" name="PresXpress_OnScreen_Theme">
  <a:themeElements>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7B7D80"/>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B7D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theme>
</file>

<file path=ppt/theme/theme15.xml><?xml version="1.0" encoding="utf-8"?>
<a:theme xmlns:a="http://schemas.openxmlformats.org/drawingml/2006/main" name="Office Theme">
  <a:themeElements>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Fontset">
      <a:majorFont>
        <a:latin typeface="UBSHeadline"/>
        <a:ea typeface="MS PGothic"/>
        <a:cs typeface=""/>
      </a:majorFont>
      <a:minorFont>
        <a:latin typeface="Frutiger 45 Light"/>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Media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2_D_PPT_SwissTPH">
  <a:themeElements>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fontScheme name="D_PPT_SwissTPH">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_PPT_SwissTPH">
  <a:themeElements>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fontScheme name="D_PPT_SwissTPH">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D_PPT_SwissTPH">
  <a:themeElements>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fontScheme name="D_PPT_SwissTPH">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ation_PowerPoint_Template">
  <a:themeElements>
    <a:clrScheme name="Foundation_PowerPoint_Template 1">
      <a:dk1>
        <a:srgbClr val="43300E"/>
      </a:dk1>
      <a:lt1>
        <a:srgbClr val="FFFFFF"/>
      </a:lt1>
      <a:dk2>
        <a:srgbClr val="DBD5BB"/>
      </a:dk2>
      <a:lt2>
        <a:srgbClr val="CFAA7A"/>
      </a:lt2>
      <a:accent1>
        <a:srgbClr val="968100"/>
      </a:accent1>
      <a:accent2>
        <a:srgbClr val="E8941A"/>
      </a:accent2>
      <a:accent3>
        <a:srgbClr val="FFFFFF"/>
      </a:accent3>
      <a:accent4>
        <a:srgbClr val="38270A"/>
      </a:accent4>
      <a:accent5>
        <a:srgbClr val="C9C1AA"/>
      </a:accent5>
      <a:accent6>
        <a:srgbClr val="D28616"/>
      </a:accent6>
      <a:hlink>
        <a:srgbClr val="8CB7C7"/>
      </a:hlink>
      <a:folHlink>
        <a:srgbClr val="E0EBED"/>
      </a:folHlink>
    </a:clrScheme>
    <a:fontScheme name="Foundation_PowerPoint_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oundation_PowerPoint_Template 1">
        <a:dk1>
          <a:srgbClr val="43300E"/>
        </a:dk1>
        <a:lt1>
          <a:srgbClr val="FFFFFF"/>
        </a:lt1>
        <a:dk2>
          <a:srgbClr val="DBD5BB"/>
        </a:dk2>
        <a:lt2>
          <a:srgbClr val="CFAA7A"/>
        </a:lt2>
        <a:accent1>
          <a:srgbClr val="968100"/>
        </a:accent1>
        <a:accent2>
          <a:srgbClr val="E8941A"/>
        </a:accent2>
        <a:accent3>
          <a:srgbClr val="FFFFFF"/>
        </a:accent3>
        <a:accent4>
          <a:srgbClr val="38270A"/>
        </a:accent4>
        <a:accent5>
          <a:srgbClr val="C9C1AA"/>
        </a:accent5>
        <a:accent6>
          <a:srgbClr val="D28616"/>
        </a:accent6>
        <a:hlink>
          <a:srgbClr val="8CB7C7"/>
        </a:hlink>
        <a:folHlink>
          <a:srgbClr val="E0EBE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D_PPT_SwissTPH">
  <a:themeElements>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fontScheme name="D_PPT_SwissTPH">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_PPT_SwissTPH 1">
        <a:dk1>
          <a:srgbClr val="000000"/>
        </a:dk1>
        <a:lt1>
          <a:srgbClr val="FFFFFF"/>
        </a:lt1>
        <a:dk2>
          <a:srgbClr val="BF3227"/>
        </a:dk2>
        <a:lt2>
          <a:srgbClr val="468AB2"/>
        </a:lt2>
        <a:accent1>
          <a:srgbClr val="E5E5D0"/>
        </a:accent1>
        <a:accent2>
          <a:srgbClr val="8E8A82"/>
        </a:accent2>
        <a:accent3>
          <a:srgbClr val="FFFFFF"/>
        </a:accent3>
        <a:accent4>
          <a:srgbClr val="000000"/>
        </a:accent4>
        <a:accent5>
          <a:srgbClr val="F0F0E4"/>
        </a:accent5>
        <a:accent6>
          <a:srgbClr val="807D75"/>
        </a:accent6>
        <a:hlink>
          <a:srgbClr val="526B62"/>
        </a:hlink>
        <a:folHlink>
          <a:srgbClr val="B2C654"/>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Leere Präsentation">
  <a:themeElements>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ere Prä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1_this one">
  <a:themeElements>
    <a:clrScheme name="Ilaris">
      <a:dk1>
        <a:sysClr val="windowText" lastClr="000000"/>
      </a:dk1>
      <a:lt1>
        <a:sysClr val="window" lastClr="FFFFFF"/>
      </a:lt1>
      <a:dk2>
        <a:srgbClr val="4F271C"/>
      </a:dk2>
      <a:lt2>
        <a:srgbClr val="E7DEC9"/>
      </a:lt2>
      <a:accent1>
        <a:srgbClr val="50D8E6"/>
      </a:accent1>
      <a:accent2>
        <a:srgbClr val="FEB830"/>
      </a:accent2>
      <a:accent3>
        <a:srgbClr val="F36329"/>
      </a:accent3>
      <a:accent4>
        <a:srgbClr val="69BC2A"/>
      </a:accent4>
      <a:accent5>
        <a:srgbClr val="538CFF"/>
      </a:accent5>
      <a:accent6>
        <a:srgbClr val="A84AD2"/>
      </a:accent6>
      <a:hlink>
        <a:srgbClr val="8DC765"/>
      </a:hlink>
      <a:folHlink>
        <a:srgbClr val="AA8A14"/>
      </a:folHlink>
    </a:clrScheme>
    <a:fontScheme name="4_Prexige-EEC-2004-05-14-angepas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bg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spPr>
      <a:bodyPr/>
      <a:lstStyle/>
    </a:lnDef>
  </a:objectDefaults>
  <a:extraClrSchemeLst>
    <a:extraClrScheme>
      <a:clrScheme name="4_Prexige-EEC-2004-05-14-angepasst 1">
        <a:dk1>
          <a:srgbClr val="969696"/>
        </a:dk1>
        <a:lt1>
          <a:srgbClr val="FFFFFF"/>
        </a:lt1>
        <a:dk2>
          <a:srgbClr val="004D7D"/>
        </a:dk2>
        <a:lt2>
          <a:srgbClr val="FFFFFF"/>
        </a:lt2>
        <a:accent1>
          <a:srgbClr val="00CC99"/>
        </a:accent1>
        <a:accent2>
          <a:srgbClr val="3333CC"/>
        </a:accent2>
        <a:accent3>
          <a:srgbClr val="AAB2B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4_Prexige-EEC-2004-05-14-angepasst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rexige-EEC-2004-05-14-angepasst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4_Prexige-EEC-2004-05-14-angepasst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rexige-EEC-2004-05-14-angepasst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rexige-EEC-2004-05-14-angepasst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rexige-EEC-2004-05-14-angepasst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4_Prexige-EEC-2004-05-14-angepasst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rexige-EEC-2004-05-14-angepasst 9">
        <a:dk1>
          <a:srgbClr val="000000"/>
        </a:dk1>
        <a:lt1>
          <a:srgbClr val="FFFFFF"/>
        </a:lt1>
        <a:dk2>
          <a:srgbClr val="FF0000"/>
        </a:dk2>
        <a:lt2>
          <a:srgbClr val="9BADD1"/>
        </a:lt2>
        <a:accent1>
          <a:srgbClr val="FFCC00"/>
        </a:accent1>
        <a:accent2>
          <a:srgbClr val="3333CC"/>
        </a:accent2>
        <a:accent3>
          <a:srgbClr val="FFFFFF"/>
        </a:accent3>
        <a:accent4>
          <a:srgbClr val="000000"/>
        </a:accent4>
        <a:accent5>
          <a:srgbClr val="FFE2AA"/>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0">
        <a:dk1>
          <a:srgbClr val="000000"/>
        </a:dk1>
        <a:lt1>
          <a:srgbClr val="FFFFFF"/>
        </a:lt1>
        <a:dk2>
          <a:srgbClr val="FF0000"/>
        </a:dk2>
        <a:lt2>
          <a:srgbClr val="C1CCE3"/>
        </a:lt2>
        <a:accent1>
          <a:srgbClr val="FFCC00"/>
        </a:accent1>
        <a:accent2>
          <a:srgbClr val="3333CC"/>
        </a:accent2>
        <a:accent3>
          <a:srgbClr val="FFFFFF"/>
        </a:accent3>
        <a:accent4>
          <a:srgbClr val="000000"/>
        </a:accent4>
        <a:accent5>
          <a:srgbClr val="FFE2AA"/>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1">
        <a:dk1>
          <a:srgbClr val="0D0016"/>
        </a:dk1>
        <a:lt1>
          <a:srgbClr val="FFFFFF"/>
        </a:lt1>
        <a:dk2>
          <a:srgbClr val="EF3E42"/>
        </a:dk2>
        <a:lt2>
          <a:srgbClr val="C1CCE3"/>
        </a:lt2>
        <a:accent1>
          <a:srgbClr val="FDBB30"/>
        </a:accent1>
        <a:accent2>
          <a:srgbClr val="3333CC"/>
        </a:accent2>
        <a:accent3>
          <a:srgbClr val="FFFFFF"/>
        </a:accent3>
        <a:accent4>
          <a:srgbClr val="090011"/>
        </a:accent4>
        <a:accent5>
          <a:srgbClr val="FEDAAD"/>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2">
        <a:dk1>
          <a:srgbClr val="0D0016"/>
        </a:dk1>
        <a:lt1>
          <a:srgbClr val="FFFFFF"/>
        </a:lt1>
        <a:dk2>
          <a:srgbClr val="EF3E42"/>
        </a:dk2>
        <a:lt2>
          <a:srgbClr val="C1CCE3"/>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
      <a:clrScheme name="4_Prexige-EEC-2004-05-14-angepasst 13">
        <a:dk1>
          <a:srgbClr val="0D0016"/>
        </a:dk1>
        <a:lt1>
          <a:srgbClr val="FFFFFF"/>
        </a:lt1>
        <a:dk2>
          <a:srgbClr val="E4303E"/>
        </a:dk2>
        <a:lt2>
          <a:srgbClr val="C1CCE3"/>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
      <a:clrScheme name="4_Prexige-EEC-2004-05-14-angepasst 14">
        <a:dk1>
          <a:srgbClr val="0D0016"/>
        </a:dk1>
        <a:lt1>
          <a:srgbClr val="FFFFFF"/>
        </a:lt1>
        <a:dk2>
          <a:srgbClr val="E4303E"/>
        </a:dk2>
        <a:lt2>
          <a:srgbClr val="CACFDA"/>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3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2_this one">
  <a:themeElements>
    <a:clrScheme name="Ilaris">
      <a:dk1>
        <a:sysClr val="windowText" lastClr="000000"/>
      </a:dk1>
      <a:lt1>
        <a:sysClr val="window" lastClr="FFFFFF"/>
      </a:lt1>
      <a:dk2>
        <a:srgbClr val="4F271C"/>
      </a:dk2>
      <a:lt2>
        <a:srgbClr val="E7DEC9"/>
      </a:lt2>
      <a:accent1>
        <a:srgbClr val="50D8E6"/>
      </a:accent1>
      <a:accent2>
        <a:srgbClr val="FEB830"/>
      </a:accent2>
      <a:accent3>
        <a:srgbClr val="F36329"/>
      </a:accent3>
      <a:accent4>
        <a:srgbClr val="69BC2A"/>
      </a:accent4>
      <a:accent5>
        <a:srgbClr val="538CFF"/>
      </a:accent5>
      <a:accent6>
        <a:srgbClr val="A84AD2"/>
      </a:accent6>
      <a:hlink>
        <a:srgbClr val="8DC765"/>
      </a:hlink>
      <a:folHlink>
        <a:srgbClr val="AA8A14"/>
      </a:folHlink>
    </a:clrScheme>
    <a:fontScheme name="4_Prexige-EEC-2004-05-14-angepass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bg1"/>
          </a:solid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spDef>
    <a:lnDef>
      <a:spPr bwMode="auto">
        <a:solidFill>
          <a:schemeClr val="accent1"/>
        </a:solidFill>
        <a:ln w="19050" cap="flat" cmpd="sng" algn="ctr">
          <a:solidFill>
            <a:schemeClr val="tx1"/>
          </a:solidFill>
          <a:prstDash val="solid"/>
          <a:round/>
          <a:headEnd type="none" w="med" len="med"/>
          <a:tailEnd type="none" w="med" len="med"/>
        </a:ln>
        <a:effectLst/>
      </a:spPr>
      <a:bodyPr/>
      <a:lstStyle/>
    </a:lnDef>
  </a:objectDefaults>
  <a:extraClrSchemeLst>
    <a:extraClrScheme>
      <a:clrScheme name="4_Prexige-EEC-2004-05-14-angepasst 1">
        <a:dk1>
          <a:srgbClr val="969696"/>
        </a:dk1>
        <a:lt1>
          <a:srgbClr val="FFFFFF"/>
        </a:lt1>
        <a:dk2>
          <a:srgbClr val="004D7D"/>
        </a:dk2>
        <a:lt2>
          <a:srgbClr val="FFFFFF"/>
        </a:lt2>
        <a:accent1>
          <a:srgbClr val="00CC99"/>
        </a:accent1>
        <a:accent2>
          <a:srgbClr val="3333CC"/>
        </a:accent2>
        <a:accent3>
          <a:srgbClr val="AAB2BF"/>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4_Prexige-EEC-2004-05-14-angepasst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rexige-EEC-2004-05-14-angepasst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4_Prexige-EEC-2004-05-14-angepasst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rexige-EEC-2004-05-14-angepasst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rexige-EEC-2004-05-14-angepasst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rexige-EEC-2004-05-14-angepasst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4_Prexige-EEC-2004-05-14-angepasst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rexige-EEC-2004-05-14-angepasst 9">
        <a:dk1>
          <a:srgbClr val="000000"/>
        </a:dk1>
        <a:lt1>
          <a:srgbClr val="FFFFFF"/>
        </a:lt1>
        <a:dk2>
          <a:srgbClr val="FF0000"/>
        </a:dk2>
        <a:lt2>
          <a:srgbClr val="9BADD1"/>
        </a:lt2>
        <a:accent1>
          <a:srgbClr val="FFCC00"/>
        </a:accent1>
        <a:accent2>
          <a:srgbClr val="3333CC"/>
        </a:accent2>
        <a:accent3>
          <a:srgbClr val="FFFFFF"/>
        </a:accent3>
        <a:accent4>
          <a:srgbClr val="000000"/>
        </a:accent4>
        <a:accent5>
          <a:srgbClr val="FFE2AA"/>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0">
        <a:dk1>
          <a:srgbClr val="000000"/>
        </a:dk1>
        <a:lt1>
          <a:srgbClr val="FFFFFF"/>
        </a:lt1>
        <a:dk2>
          <a:srgbClr val="FF0000"/>
        </a:dk2>
        <a:lt2>
          <a:srgbClr val="C1CCE3"/>
        </a:lt2>
        <a:accent1>
          <a:srgbClr val="FFCC00"/>
        </a:accent1>
        <a:accent2>
          <a:srgbClr val="3333CC"/>
        </a:accent2>
        <a:accent3>
          <a:srgbClr val="FFFFFF"/>
        </a:accent3>
        <a:accent4>
          <a:srgbClr val="000000"/>
        </a:accent4>
        <a:accent5>
          <a:srgbClr val="FFE2AA"/>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1">
        <a:dk1>
          <a:srgbClr val="0D0016"/>
        </a:dk1>
        <a:lt1>
          <a:srgbClr val="FFFFFF"/>
        </a:lt1>
        <a:dk2>
          <a:srgbClr val="EF3E42"/>
        </a:dk2>
        <a:lt2>
          <a:srgbClr val="C1CCE3"/>
        </a:lt2>
        <a:accent1>
          <a:srgbClr val="FDBB30"/>
        </a:accent1>
        <a:accent2>
          <a:srgbClr val="3333CC"/>
        </a:accent2>
        <a:accent3>
          <a:srgbClr val="FFFFFF"/>
        </a:accent3>
        <a:accent4>
          <a:srgbClr val="090011"/>
        </a:accent4>
        <a:accent5>
          <a:srgbClr val="FEDAAD"/>
        </a:accent5>
        <a:accent6>
          <a:srgbClr val="2D2DB9"/>
        </a:accent6>
        <a:hlink>
          <a:srgbClr val="008000"/>
        </a:hlink>
        <a:folHlink>
          <a:srgbClr val="9933FF"/>
        </a:folHlink>
      </a:clrScheme>
      <a:clrMap bg1="lt1" tx1="dk1" bg2="lt2" tx2="dk2" accent1="accent1" accent2="accent2" accent3="accent3" accent4="accent4" accent5="accent5" accent6="accent6" hlink="hlink" folHlink="folHlink"/>
    </a:extraClrScheme>
    <a:extraClrScheme>
      <a:clrScheme name="4_Prexige-EEC-2004-05-14-angepasst 12">
        <a:dk1>
          <a:srgbClr val="0D0016"/>
        </a:dk1>
        <a:lt1>
          <a:srgbClr val="FFFFFF"/>
        </a:lt1>
        <a:dk2>
          <a:srgbClr val="EF3E42"/>
        </a:dk2>
        <a:lt2>
          <a:srgbClr val="C1CCE3"/>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
      <a:clrScheme name="4_Prexige-EEC-2004-05-14-angepasst 13">
        <a:dk1>
          <a:srgbClr val="0D0016"/>
        </a:dk1>
        <a:lt1>
          <a:srgbClr val="FFFFFF"/>
        </a:lt1>
        <a:dk2>
          <a:srgbClr val="E4303E"/>
        </a:dk2>
        <a:lt2>
          <a:srgbClr val="C1CCE3"/>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
      <a:clrScheme name="4_Prexige-EEC-2004-05-14-angepasst 14">
        <a:dk1>
          <a:srgbClr val="0D0016"/>
        </a:dk1>
        <a:lt1>
          <a:srgbClr val="FFFFFF"/>
        </a:lt1>
        <a:dk2>
          <a:srgbClr val="E4303E"/>
        </a:dk2>
        <a:lt2>
          <a:srgbClr val="CACFDA"/>
        </a:lt2>
        <a:accent1>
          <a:srgbClr val="FDBB30"/>
        </a:accent1>
        <a:accent2>
          <a:srgbClr val="3333CC"/>
        </a:accent2>
        <a:accent3>
          <a:srgbClr val="FFFFFF"/>
        </a:accent3>
        <a:accent4>
          <a:srgbClr val="090011"/>
        </a:accent4>
        <a:accent5>
          <a:srgbClr val="FEDAAD"/>
        </a:accent5>
        <a:accent6>
          <a:srgbClr val="2D2DB9"/>
        </a:accent6>
        <a:hlink>
          <a:srgbClr val="2CBC41"/>
        </a:hlink>
        <a:folHlink>
          <a:srgbClr val="AA71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gmp_theme_default_blue_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5BAD82"/>
        </a:solidFill>
        <a:ln w="25400" algn="ctr">
          <a:solidFill>
            <a:schemeClr val="bg1"/>
          </a:solidFill>
          <a:round/>
          <a:headEnd/>
          <a:tailEnd/>
        </a:ln>
      </a:spPr>
      <a:bodyPr wrap="none" lIns="0" tIns="0" rIns="0" bIns="0" anchor="ctr"/>
      <a:lstStyle>
        <a:defPPr algn="ctr">
          <a:defRPr sz="1400" b="1" dirty="0" smtClean="0">
            <a:solidFill>
              <a:srgbClr val="FFFFFF"/>
            </a:solidFill>
            <a:latin typeface="Arial" pitchFamily="34" charset="0"/>
            <a:cs typeface="Arial" pitchFamily="34" charset="0"/>
          </a:defRPr>
        </a:defPPr>
      </a:lstStyle>
    </a:spDef>
  </a:objectDefaults>
  <a:extraClrSchemeLst/>
</a:theme>
</file>

<file path=ppt/theme/theme9.xml><?xml version="1.0" encoding="utf-8"?>
<a:theme xmlns:a="http://schemas.openxmlformats.org/drawingml/2006/main" name="2_gmp_theme_default_blue_l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5BAD82"/>
        </a:solidFill>
        <a:ln w="25400" algn="ctr">
          <a:solidFill>
            <a:schemeClr val="bg1"/>
          </a:solidFill>
          <a:round/>
          <a:headEnd/>
          <a:tailEnd/>
        </a:ln>
      </a:spPr>
      <a:bodyPr wrap="none" lIns="0" tIns="0" rIns="0" bIns="0" anchor="ctr"/>
      <a:lstStyle>
        <a:defPPr algn="ctr">
          <a:defRPr sz="1400" b="1" dirty="0" smtClean="0">
            <a:solidFill>
              <a:srgbClr val="FFFFFF"/>
            </a:solidFill>
            <a:latin typeface="Arial" pitchFamily="34" charset="0"/>
            <a:cs typeface="Arial" pitchFamily="34" charset="0"/>
          </a:defRPr>
        </a:defPPr>
      </a:lstStyle>
    </a:spDef>
  </a:objectDefaults>
  <a:extraClrSchemeLst/>
</a:theme>
</file>

<file path=docProps/app.xml><?xml version="1.0" encoding="utf-8"?>
<Properties xmlns="http://schemas.openxmlformats.org/officeDocument/2006/extended-properties" xmlns:vt="http://schemas.openxmlformats.org/officeDocument/2006/docPropsVTypes">
  <Template>D_PPT_SwissTPH</Template>
  <TotalTime>0</TotalTime>
  <Words>1002</Words>
  <Application>Microsoft Office PowerPoint</Application>
  <PresentationFormat>On-screen Show (4:3)</PresentationFormat>
  <Paragraphs>239</Paragraphs>
  <Slides>18</Slides>
  <Notes>12</Notes>
  <HiddenSlides>0</HiddenSlides>
  <MMClips>0</MMClips>
  <ScaleCrop>false</ScaleCrop>
  <HeadingPairs>
    <vt:vector size="6" baseType="variant">
      <vt:variant>
        <vt:lpstr>Theme</vt:lpstr>
      </vt:variant>
      <vt:variant>
        <vt:i4>21</vt:i4>
      </vt:variant>
      <vt:variant>
        <vt:lpstr>Embedded OLE Servers</vt:lpstr>
      </vt:variant>
      <vt:variant>
        <vt:i4>1</vt:i4>
      </vt:variant>
      <vt:variant>
        <vt:lpstr>Slide Titles</vt:lpstr>
      </vt:variant>
      <vt:variant>
        <vt:i4>18</vt:i4>
      </vt:variant>
    </vt:vector>
  </HeadingPairs>
  <TitlesOfParts>
    <vt:vector size="40" baseType="lpstr">
      <vt:lpstr>D_PPT_SwissTPH</vt:lpstr>
      <vt:lpstr>Foundation_PowerPoint_Template</vt:lpstr>
      <vt:lpstr>1_Foundation Master Slides</vt:lpstr>
      <vt:lpstr>1_this one</vt:lpstr>
      <vt:lpstr>2_Foundation Master Slides</vt:lpstr>
      <vt:lpstr>3_Foundation Master Slides</vt:lpstr>
      <vt:lpstr>2_this one</vt:lpstr>
      <vt:lpstr>1_gmp_theme_default_blue_line</vt:lpstr>
      <vt:lpstr>2_gmp_theme_default_blue_line</vt:lpstr>
      <vt:lpstr>4_Foundation Master Slides</vt:lpstr>
      <vt:lpstr>5_Foundation Master Slides</vt:lpstr>
      <vt:lpstr>this one</vt:lpstr>
      <vt:lpstr>UBS Optimus Foundation_Internal_D</vt:lpstr>
      <vt:lpstr>PresXpress_OnScreen_Theme</vt:lpstr>
      <vt:lpstr>Office Theme</vt:lpstr>
      <vt:lpstr>3_Median</vt:lpstr>
      <vt:lpstr>2_D_PPT_SwissTPH</vt:lpstr>
      <vt:lpstr>3_D_PPT_SwissTPH</vt:lpstr>
      <vt:lpstr>4_D_PPT_SwissTPH</vt:lpstr>
      <vt:lpstr>5_D_PPT_SwissTPH</vt:lpstr>
      <vt:lpstr>Leere Präsentation</vt:lpstr>
      <vt:lpstr>Chart</vt:lpstr>
      <vt:lpstr>PowerPoint Presentation</vt:lpstr>
      <vt:lpstr>Stiftungsarbeit und -erfahrungen</vt:lpstr>
      <vt:lpstr>Sinnvolle Projekte  - wie ?</vt:lpstr>
      <vt:lpstr>PowerPoint Presentation</vt:lpstr>
      <vt:lpstr>UBS Optimus Foundation – unsere Nische</vt:lpstr>
      <vt:lpstr>PowerPoint Presentation</vt:lpstr>
      <vt:lpstr>PowerPoint Presentation</vt:lpstr>
      <vt:lpstr>PowerPoint Presentation</vt:lpstr>
      <vt:lpstr>Kriterien  - welche ?</vt:lpstr>
      <vt:lpstr>PowerPoint Presentation</vt:lpstr>
      <vt:lpstr>Von der Wirksamkeit zur verteilungsgerechten Anwendung, «Equity Effectiveness»,  auf Bevölkerungsebene</vt:lpstr>
      <vt:lpstr>Stärken von Gesundheitssystemen: Planung, Management, Ausbildung Tanzania Essential Health Interventions Project (TEHIP) </vt:lpstr>
      <vt:lpstr>Von 2 Distrikten auf die nationale Ebene   </vt:lpstr>
      <vt:lpstr>UBS Optimus Foundation – Ergebnisse 2015</vt:lpstr>
      <vt:lpstr>Auswahl von Partnern mit eindrücklichen sozialen Renditen</vt:lpstr>
      <vt:lpstr>Akteure vor Ort und im SR - welche ?</vt:lpstr>
      <vt:lpstr>PowerPoint Presentation</vt:lpstr>
      <vt:lpstr>PowerPoint Presentation</vt:lpstr>
    </vt:vector>
  </TitlesOfParts>
  <Company>Swiss Tropical and Public Health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der Abteilung/Unit maximal 3 Zeilen können hier plaziert werden</dc:title>
  <dc:creator>Bolliger</dc:creator>
  <cp:lastModifiedBy>Marcel Tanner</cp:lastModifiedBy>
  <cp:revision>560</cp:revision>
  <cp:lastPrinted>2017-08-29T04:46:44Z</cp:lastPrinted>
  <dcterms:created xsi:type="dcterms:W3CDTF">2011-04-04T12:46:21Z</dcterms:created>
  <dcterms:modified xsi:type="dcterms:W3CDTF">2017-08-29T04:54:01Z</dcterms:modified>
</cp:coreProperties>
</file>